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4"/>
  </p:sldMasterIdLst>
  <p:notesMasterIdLst>
    <p:notesMasterId r:id="rId17"/>
  </p:notesMasterIdLst>
  <p:sldIdLst>
    <p:sldId id="256" r:id="rId5"/>
    <p:sldId id="280" r:id="rId6"/>
    <p:sldId id="270" r:id="rId7"/>
    <p:sldId id="276" r:id="rId8"/>
    <p:sldId id="258" r:id="rId9"/>
    <p:sldId id="279" r:id="rId10"/>
    <p:sldId id="260" r:id="rId11"/>
    <p:sldId id="261" r:id="rId12"/>
    <p:sldId id="263" r:id="rId13"/>
    <p:sldId id="273" r:id="rId14"/>
    <p:sldId id="268" r:id="rId15"/>
    <p:sldId id="28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1FA7538B-2247-4BBF-B3AD-A5125DAD1FE1}">
          <p14:sldIdLst>
            <p14:sldId id="256"/>
            <p14:sldId id="280"/>
            <p14:sldId id="270"/>
            <p14:sldId id="276"/>
            <p14:sldId id="258"/>
            <p14:sldId id="279"/>
            <p14:sldId id="260"/>
            <p14:sldId id="261"/>
            <p14:sldId id="263"/>
            <p14:sldId id="273"/>
          </p14:sldIdLst>
        </p14:section>
        <p14:section name="Schluss" id="{FED9F99C-0CD5-4ADC-B5BA-4EDEE06A1B0D}">
          <p14:sldIdLst>
            <p14:sldId id="268"/>
            <p14:sldId id="2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CABF"/>
    <a:srgbClr val="00C6BB"/>
    <a:srgbClr val="2121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E112D0-C792-4671-8EB5-2F91A900D36A}" v="54" dt="2023-12-01T14:51:58.120"/>
    <p1510:client id="{534D42DA-CB05-4D8E-94F7-7D9A3D4315E9}" v="1034" dt="2023-11-28T18:54:53.4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152" autoAdjust="0"/>
  </p:normalViewPr>
  <p:slideViewPr>
    <p:cSldViewPr snapToGrid="0">
      <p:cViewPr varScale="1">
        <p:scale>
          <a:sx n="96" d="100"/>
          <a:sy n="96" d="100"/>
        </p:scale>
        <p:origin x="3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4" Type="http://schemas.openxmlformats.org/officeDocument/2006/relationships/image" Target="../media/image28.svg"/></Relationships>
</file>

<file path=ppt/diagrams/_rels/data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ata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diagrams/_rels/data8.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image" Target="../media/image44.svg"/><Relationship Id="rId1" Type="http://schemas.openxmlformats.org/officeDocument/2006/relationships/image" Target="../media/image43.png"/><Relationship Id="rId6" Type="http://schemas.openxmlformats.org/officeDocument/2006/relationships/image" Target="../media/image48.svg"/><Relationship Id="rId5" Type="http://schemas.openxmlformats.org/officeDocument/2006/relationships/image" Target="../media/image47.png"/><Relationship Id="rId4" Type="http://schemas.openxmlformats.org/officeDocument/2006/relationships/image" Target="../media/image4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4" Type="http://schemas.openxmlformats.org/officeDocument/2006/relationships/image" Target="../media/image28.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6.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svg"/><Relationship Id="rId1" Type="http://schemas.openxmlformats.org/officeDocument/2006/relationships/image" Target="../media/image37.png"/><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diagrams/_rels/drawing8.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image" Target="../media/image44.svg"/><Relationship Id="rId1" Type="http://schemas.openxmlformats.org/officeDocument/2006/relationships/image" Target="../media/image43.png"/><Relationship Id="rId6" Type="http://schemas.openxmlformats.org/officeDocument/2006/relationships/image" Target="../media/image48.svg"/><Relationship Id="rId5" Type="http://schemas.openxmlformats.org/officeDocument/2006/relationships/image" Target="../media/image47.png"/><Relationship Id="rId4" Type="http://schemas.openxmlformats.org/officeDocument/2006/relationships/image" Target="../media/image4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a:alpha val="0"/>
      </a:schemeClr>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9D94C4-57BE-4E12-AF9D-9E3D528EB72F}" type="doc">
      <dgm:prSet loTypeId="urn:microsoft.com/office/officeart/2018/2/layout/IconVerticalSolidList" loCatId="icon" qsTypeId="urn:microsoft.com/office/officeart/2005/8/quickstyle/simple4" qsCatId="simple" csTypeId="urn:microsoft.com/office/officeart/2005/8/colors/accent1_2" csCatId="accent1" phldr="1"/>
      <dgm:spPr/>
      <dgm:t>
        <a:bodyPr/>
        <a:lstStyle/>
        <a:p>
          <a:endParaRPr lang="en-US"/>
        </a:p>
      </dgm:t>
    </dgm:pt>
    <dgm:pt modelId="{DAA1361C-8469-4CE6-B875-03115DD5F5AA}">
      <dgm:prSet/>
      <dgm:spPr/>
      <dgm:t>
        <a:bodyPr/>
        <a:lstStyle/>
        <a:p>
          <a:pPr>
            <a:lnSpc>
              <a:spcPct val="100000"/>
            </a:lnSpc>
          </a:pPr>
          <a:r>
            <a:rPr lang="de-DE"/>
            <a:t>Beginn: Abend des 22. April 2024</a:t>
          </a:r>
          <a:endParaRPr lang="en-US"/>
        </a:p>
      </dgm:t>
    </dgm:pt>
    <dgm:pt modelId="{42DBD21C-BBF3-414A-9320-6F2F1E37A0AB}" type="parTrans" cxnId="{5CA8BA2E-5FFE-46C5-A1E0-08D5CC262CDC}">
      <dgm:prSet/>
      <dgm:spPr/>
      <dgm:t>
        <a:bodyPr/>
        <a:lstStyle/>
        <a:p>
          <a:endParaRPr lang="en-US"/>
        </a:p>
      </dgm:t>
    </dgm:pt>
    <dgm:pt modelId="{9E7E847A-A1FA-4595-B0C4-F49150FF028B}" type="sibTrans" cxnId="{5CA8BA2E-5FFE-46C5-A1E0-08D5CC262CDC}">
      <dgm:prSet/>
      <dgm:spPr/>
      <dgm:t>
        <a:bodyPr/>
        <a:lstStyle/>
        <a:p>
          <a:endParaRPr lang="en-US"/>
        </a:p>
      </dgm:t>
    </dgm:pt>
    <dgm:pt modelId="{ED443362-2BAB-4398-8CE8-F4C0DC7B7BD0}">
      <dgm:prSet/>
      <dgm:spPr/>
      <dgm:t>
        <a:bodyPr/>
        <a:lstStyle/>
        <a:p>
          <a:pPr>
            <a:lnSpc>
              <a:spcPct val="100000"/>
            </a:lnSpc>
          </a:pPr>
          <a:r>
            <a:rPr lang="de-DE" noProof="0"/>
            <a:t>Ende: Abend des 30. April 2024</a:t>
          </a:r>
        </a:p>
      </dgm:t>
    </dgm:pt>
    <dgm:pt modelId="{C50B8E16-59C2-477E-937B-EA322F544E14}" type="parTrans" cxnId="{85F38BAE-A4BA-459C-8B9A-2F6F659482D1}">
      <dgm:prSet/>
      <dgm:spPr/>
      <dgm:t>
        <a:bodyPr/>
        <a:lstStyle/>
        <a:p>
          <a:endParaRPr lang="en-US"/>
        </a:p>
      </dgm:t>
    </dgm:pt>
    <dgm:pt modelId="{318C8FAE-BF5E-456B-80C0-4497AFDFCA9C}" type="sibTrans" cxnId="{85F38BAE-A4BA-459C-8B9A-2F6F659482D1}">
      <dgm:prSet/>
      <dgm:spPr/>
      <dgm:t>
        <a:bodyPr/>
        <a:lstStyle/>
        <a:p>
          <a:endParaRPr lang="en-US"/>
        </a:p>
      </dgm:t>
    </dgm:pt>
    <dgm:pt modelId="{7B5464BE-52B8-4CB0-987C-8667CEFE039B}">
      <dgm:prSet/>
      <dgm:spPr/>
      <dgm:t>
        <a:bodyPr/>
        <a:lstStyle/>
        <a:p>
          <a:pPr>
            <a:lnSpc>
              <a:spcPct val="100000"/>
            </a:lnSpc>
          </a:pPr>
          <a:r>
            <a:rPr lang="de-DE"/>
            <a:t>wichtigster Festtag</a:t>
          </a:r>
        </a:p>
      </dgm:t>
    </dgm:pt>
    <dgm:pt modelId="{F159FA88-21BD-4FDE-918A-CA9420F0B175}" type="parTrans" cxnId="{5A3FE1CC-6163-47D4-9716-66233CAC1334}">
      <dgm:prSet/>
      <dgm:spPr/>
      <dgm:t>
        <a:bodyPr/>
        <a:lstStyle/>
        <a:p>
          <a:endParaRPr lang="de-DE"/>
        </a:p>
      </dgm:t>
    </dgm:pt>
    <dgm:pt modelId="{5646E960-862A-4548-85AC-B090101CF310}" type="sibTrans" cxnId="{5A3FE1CC-6163-47D4-9716-66233CAC1334}">
      <dgm:prSet/>
      <dgm:spPr/>
      <dgm:t>
        <a:bodyPr/>
        <a:lstStyle/>
        <a:p>
          <a:endParaRPr lang="de-DE"/>
        </a:p>
      </dgm:t>
    </dgm:pt>
    <dgm:pt modelId="{3112E452-A777-4715-AF41-87ECA6B8A234}">
      <dgm:prSet/>
      <dgm:spPr/>
      <dgm:t>
        <a:bodyPr/>
        <a:lstStyle/>
        <a:p>
          <a:pPr>
            <a:lnSpc>
              <a:spcPct val="100000"/>
            </a:lnSpc>
          </a:pPr>
          <a:r>
            <a:rPr lang="de-DE"/>
            <a:t>Familienfest</a:t>
          </a:r>
        </a:p>
      </dgm:t>
    </dgm:pt>
    <dgm:pt modelId="{47285BB8-C44A-4EA1-AC25-EF24070B1723}" type="parTrans" cxnId="{70BED5EE-510C-41B6-A7AB-8F2A46F3E61F}">
      <dgm:prSet/>
      <dgm:spPr/>
      <dgm:t>
        <a:bodyPr/>
        <a:lstStyle/>
        <a:p>
          <a:endParaRPr lang="de-DE"/>
        </a:p>
      </dgm:t>
    </dgm:pt>
    <dgm:pt modelId="{71942D2F-5EE2-49B3-B641-4C82D14D3A73}" type="sibTrans" cxnId="{70BED5EE-510C-41B6-A7AB-8F2A46F3E61F}">
      <dgm:prSet/>
      <dgm:spPr/>
      <dgm:t>
        <a:bodyPr/>
        <a:lstStyle/>
        <a:p>
          <a:endParaRPr lang="de-DE"/>
        </a:p>
      </dgm:t>
    </dgm:pt>
    <dgm:pt modelId="{BBC19EDD-B254-4C08-9957-E65732050ACD}" type="pres">
      <dgm:prSet presAssocID="{399D94C4-57BE-4E12-AF9D-9E3D528EB72F}" presName="root" presStyleCnt="0">
        <dgm:presLayoutVars>
          <dgm:dir/>
          <dgm:resizeHandles val="exact"/>
        </dgm:presLayoutVars>
      </dgm:prSet>
      <dgm:spPr/>
    </dgm:pt>
    <dgm:pt modelId="{A82A08CC-09D6-4B1C-A072-42BE374C8149}" type="pres">
      <dgm:prSet presAssocID="{DAA1361C-8469-4CE6-B875-03115DD5F5AA}" presName="compNode" presStyleCnt="0"/>
      <dgm:spPr/>
    </dgm:pt>
    <dgm:pt modelId="{872E0286-1D37-4565-822A-5798A668CC16}" type="pres">
      <dgm:prSet presAssocID="{DAA1361C-8469-4CE6-B875-03115DD5F5AA}" presName="bgRect" presStyleLbl="bgShp" presStyleIdx="0" presStyleCnt="4" custLinFactNeighborX="32334" custLinFactNeighborY="-2135"/>
      <dgm:spPr>
        <a:solidFill>
          <a:schemeClr val="bg1"/>
        </a:solidFill>
      </dgm:spPr>
    </dgm:pt>
    <dgm:pt modelId="{17C63325-BC29-416E-B170-BD5293D41CD9}" type="pres">
      <dgm:prSet presAssocID="{DAA1361C-8469-4CE6-B875-03115DD5F5AA}"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Wiedergabe mit einfarbiger Füllung"/>
        </a:ext>
      </dgm:extLst>
    </dgm:pt>
    <dgm:pt modelId="{E85C335D-ACCC-4302-B0F1-A3AED0F49CB0}" type="pres">
      <dgm:prSet presAssocID="{DAA1361C-8469-4CE6-B875-03115DD5F5AA}" presName="spaceRect" presStyleCnt="0"/>
      <dgm:spPr/>
    </dgm:pt>
    <dgm:pt modelId="{7DD8F486-C10E-43D3-B2DB-7D16CE085390}" type="pres">
      <dgm:prSet presAssocID="{DAA1361C-8469-4CE6-B875-03115DD5F5AA}" presName="parTx" presStyleLbl="revTx" presStyleIdx="0" presStyleCnt="4">
        <dgm:presLayoutVars>
          <dgm:chMax val="0"/>
          <dgm:chPref val="0"/>
        </dgm:presLayoutVars>
      </dgm:prSet>
      <dgm:spPr/>
    </dgm:pt>
    <dgm:pt modelId="{1A5EE6B6-E788-4F23-B486-F4CBC9919E31}" type="pres">
      <dgm:prSet presAssocID="{9E7E847A-A1FA-4595-B0C4-F49150FF028B}" presName="sibTrans" presStyleCnt="0"/>
      <dgm:spPr/>
    </dgm:pt>
    <dgm:pt modelId="{2FC58306-7748-4772-8615-8744772DA303}" type="pres">
      <dgm:prSet presAssocID="{ED443362-2BAB-4398-8CE8-F4C0DC7B7BD0}" presName="compNode" presStyleCnt="0"/>
      <dgm:spPr/>
    </dgm:pt>
    <dgm:pt modelId="{6F161B51-88BA-4F2C-A6AD-CB101A0F0163}" type="pres">
      <dgm:prSet presAssocID="{ED443362-2BAB-4398-8CE8-F4C0DC7B7BD0}" presName="bgRect" presStyleLbl="bgShp" presStyleIdx="1" presStyleCnt="4"/>
      <dgm:spPr>
        <a:solidFill>
          <a:schemeClr val="bg1"/>
        </a:solidFill>
      </dgm:spPr>
    </dgm:pt>
    <dgm:pt modelId="{F8EA0D74-BA57-4F41-A056-E7CBC040505B}" type="pres">
      <dgm:prSet presAssocID="{ED443362-2BAB-4398-8CE8-F4C0DC7B7BD0}"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Stopp mit einfarbiger Füllung"/>
        </a:ext>
      </dgm:extLst>
    </dgm:pt>
    <dgm:pt modelId="{AD444975-40D1-4F87-A07E-D1F5CD320840}" type="pres">
      <dgm:prSet presAssocID="{ED443362-2BAB-4398-8CE8-F4C0DC7B7BD0}" presName="spaceRect" presStyleCnt="0"/>
      <dgm:spPr/>
    </dgm:pt>
    <dgm:pt modelId="{35911A8D-AF56-41DC-89BD-A6EB91BB5B41}" type="pres">
      <dgm:prSet presAssocID="{ED443362-2BAB-4398-8CE8-F4C0DC7B7BD0}" presName="parTx" presStyleLbl="revTx" presStyleIdx="1" presStyleCnt="4">
        <dgm:presLayoutVars>
          <dgm:chMax val="0"/>
          <dgm:chPref val="0"/>
        </dgm:presLayoutVars>
      </dgm:prSet>
      <dgm:spPr/>
    </dgm:pt>
    <dgm:pt modelId="{353BCF08-219D-4784-A9F0-243D6C35503A}" type="pres">
      <dgm:prSet presAssocID="{318C8FAE-BF5E-456B-80C0-4497AFDFCA9C}" presName="sibTrans" presStyleCnt="0"/>
      <dgm:spPr/>
    </dgm:pt>
    <dgm:pt modelId="{DBD365C4-076C-4CAE-AC95-6F446324A95E}" type="pres">
      <dgm:prSet presAssocID="{7B5464BE-52B8-4CB0-987C-8667CEFE039B}" presName="compNode" presStyleCnt="0"/>
      <dgm:spPr/>
    </dgm:pt>
    <dgm:pt modelId="{FC124B50-D673-4E85-9CBD-D0C8ED04BEB4}" type="pres">
      <dgm:prSet presAssocID="{7B5464BE-52B8-4CB0-987C-8667CEFE039B}" presName="bgRect" presStyleLbl="bgShp" presStyleIdx="2" presStyleCnt="4"/>
      <dgm:spPr>
        <a:solidFill>
          <a:schemeClr val="bg1"/>
        </a:solidFill>
      </dgm:spPr>
    </dgm:pt>
    <dgm:pt modelId="{AD6DC854-F249-49C8-8185-26D303DACBAB}" type="pres">
      <dgm:prSet presAssocID="{7B5464BE-52B8-4CB0-987C-8667CEFE03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Wimpel mit einfarbiger Füllung"/>
        </a:ext>
      </dgm:extLst>
    </dgm:pt>
    <dgm:pt modelId="{1937157F-F9A0-4625-9141-0CEB00C0CD70}" type="pres">
      <dgm:prSet presAssocID="{7B5464BE-52B8-4CB0-987C-8667CEFE039B}" presName="spaceRect" presStyleCnt="0"/>
      <dgm:spPr/>
    </dgm:pt>
    <dgm:pt modelId="{ABFC3C19-5C0B-4F52-927A-5935DEB77CC3}" type="pres">
      <dgm:prSet presAssocID="{7B5464BE-52B8-4CB0-987C-8667CEFE039B}" presName="parTx" presStyleLbl="revTx" presStyleIdx="2" presStyleCnt="4">
        <dgm:presLayoutVars>
          <dgm:chMax val="0"/>
          <dgm:chPref val="0"/>
        </dgm:presLayoutVars>
      </dgm:prSet>
      <dgm:spPr/>
    </dgm:pt>
    <dgm:pt modelId="{BAF84008-2FDA-4746-BC36-E46BB1559D12}" type="pres">
      <dgm:prSet presAssocID="{5646E960-862A-4548-85AC-B090101CF310}" presName="sibTrans" presStyleCnt="0"/>
      <dgm:spPr/>
    </dgm:pt>
    <dgm:pt modelId="{32CAACFE-70D8-4EDD-892F-010DB733A654}" type="pres">
      <dgm:prSet presAssocID="{3112E452-A777-4715-AF41-87ECA6B8A234}" presName="compNode" presStyleCnt="0"/>
      <dgm:spPr/>
    </dgm:pt>
    <dgm:pt modelId="{F50C82AC-B370-446B-9042-3A18F935C65B}" type="pres">
      <dgm:prSet presAssocID="{3112E452-A777-4715-AF41-87ECA6B8A234}" presName="bgRect" presStyleLbl="bgShp" presStyleIdx="3" presStyleCnt="4"/>
      <dgm:spPr>
        <a:solidFill>
          <a:schemeClr val="bg1"/>
        </a:solidFill>
      </dgm:spPr>
    </dgm:pt>
    <dgm:pt modelId="{30A99266-1361-4A50-86A7-F587B9CFAF9E}" type="pres">
      <dgm:prSet presAssocID="{3112E452-A777-4715-AF41-87ECA6B8A23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Familie mit Mädchen mit einfarbiger Füllung"/>
        </a:ext>
      </dgm:extLst>
    </dgm:pt>
    <dgm:pt modelId="{C5054226-066D-4DDA-B83C-69C7B963CB72}" type="pres">
      <dgm:prSet presAssocID="{3112E452-A777-4715-AF41-87ECA6B8A234}" presName="spaceRect" presStyleCnt="0"/>
      <dgm:spPr/>
    </dgm:pt>
    <dgm:pt modelId="{41BE2A1A-EED5-47EF-B879-1126BB6D3941}" type="pres">
      <dgm:prSet presAssocID="{3112E452-A777-4715-AF41-87ECA6B8A234}" presName="parTx" presStyleLbl="revTx" presStyleIdx="3" presStyleCnt="4">
        <dgm:presLayoutVars>
          <dgm:chMax val="0"/>
          <dgm:chPref val="0"/>
        </dgm:presLayoutVars>
      </dgm:prSet>
      <dgm:spPr/>
    </dgm:pt>
  </dgm:ptLst>
  <dgm:cxnLst>
    <dgm:cxn modelId="{0973AE18-D626-4C22-81E9-CFDA88CD952F}" type="presOf" srcId="{399D94C4-57BE-4E12-AF9D-9E3D528EB72F}" destId="{BBC19EDD-B254-4C08-9957-E65732050ACD}" srcOrd="0" destOrd="0" presId="urn:microsoft.com/office/officeart/2018/2/layout/IconVerticalSolidList"/>
    <dgm:cxn modelId="{5CA8BA2E-5FFE-46C5-A1E0-08D5CC262CDC}" srcId="{399D94C4-57BE-4E12-AF9D-9E3D528EB72F}" destId="{DAA1361C-8469-4CE6-B875-03115DD5F5AA}" srcOrd="0" destOrd="0" parTransId="{42DBD21C-BBF3-414A-9320-6F2F1E37A0AB}" sibTransId="{9E7E847A-A1FA-4595-B0C4-F49150FF028B}"/>
    <dgm:cxn modelId="{F7E5A13A-5795-4B8C-9DAF-A1CC35643CA5}" type="presOf" srcId="{ED443362-2BAB-4398-8CE8-F4C0DC7B7BD0}" destId="{35911A8D-AF56-41DC-89BD-A6EB91BB5B41}" srcOrd="0" destOrd="0" presId="urn:microsoft.com/office/officeart/2018/2/layout/IconVerticalSolidList"/>
    <dgm:cxn modelId="{88D9446F-B266-432C-A604-07CFBC42E40F}" type="presOf" srcId="{DAA1361C-8469-4CE6-B875-03115DD5F5AA}" destId="{7DD8F486-C10E-43D3-B2DB-7D16CE085390}" srcOrd="0" destOrd="0" presId="urn:microsoft.com/office/officeart/2018/2/layout/IconVerticalSolidList"/>
    <dgm:cxn modelId="{A3D14D79-DB23-4DBD-AFF7-D34327081EAB}" type="presOf" srcId="{7B5464BE-52B8-4CB0-987C-8667CEFE039B}" destId="{ABFC3C19-5C0B-4F52-927A-5935DEB77CC3}" srcOrd="0" destOrd="0" presId="urn:microsoft.com/office/officeart/2018/2/layout/IconVerticalSolidList"/>
    <dgm:cxn modelId="{85F38BAE-A4BA-459C-8B9A-2F6F659482D1}" srcId="{399D94C4-57BE-4E12-AF9D-9E3D528EB72F}" destId="{ED443362-2BAB-4398-8CE8-F4C0DC7B7BD0}" srcOrd="1" destOrd="0" parTransId="{C50B8E16-59C2-477E-937B-EA322F544E14}" sibTransId="{318C8FAE-BF5E-456B-80C0-4497AFDFCA9C}"/>
    <dgm:cxn modelId="{5A3FE1CC-6163-47D4-9716-66233CAC1334}" srcId="{399D94C4-57BE-4E12-AF9D-9E3D528EB72F}" destId="{7B5464BE-52B8-4CB0-987C-8667CEFE039B}" srcOrd="2" destOrd="0" parTransId="{F159FA88-21BD-4FDE-918A-CA9420F0B175}" sibTransId="{5646E960-862A-4548-85AC-B090101CF310}"/>
    <dgm:cxn modelId="{9A753FE9-5924-49FC-A76C-540CC9C2CE8F}" type="presOf" srcId="{3112E452-A777-4715-AF41-87ECA6B8A234}" destId="{41BE2A1A-EED5-47EF-B879-1126BB6D3941}" srcOrd="0" destOrd="0" presId="urn:microsoft.com/office/officeart/2018/2/layout/IconVerticalSolidList"/>
    <dgm:cxn modelId="{70BED5EE-510C-41B6-A7AB-8F2A46F3E61F}" srcId="{399D94C4-57BE-4E12-AF9D-9E3D528EB72F}" destId="{3112E452-A777-4715-AF41-87ECA6B8A234}" srcOrd="3" destOrd="0" parTransId="{47285BB8-C44A-4EA1-AC25-EF24070B1723}" sibTransId="{71942D2F-5EE2-49B3-B641-4C82D14D3A73}"/>
    <dgm:cxn modelId="{700DBB3F-2451-432F-88A0-C0A51C504610}" type="presParOf" srcId="{BBC19EDD-B254-4C08-9957-E65732050ACD}" destId="{A82A08CC-09D6-4B1C-A072-42BE374C8149}" srcOrd="0" destOrd="0" presId="urn:microsoft.com/office/officeart/2018/2/layout/IconVerticalSolidList"/>
    <dgm:cxn modelId="{DB51AB08-291F-4EA4-A0EF-B80940DD9D31}" type="presParOf" srcId="{A82A08CC-09D6-4B1C-A072-42BE374C8149}" destId="{872E0286-1D37-4565-822A-5798A668CC16}" srcOrd="0" destOrd="0" presId="urn:microsoft.com/office/officeart/2018/2/layout/IconVerticalSolidList"/>
    <dgm:cxn modelId="{88B99407-3BC1-4966-A036-D6ECD3B9468C}" type="presParOf" srcId="{A82A08CC-09D6-4B1C-A072-42BE374C8149}" destId="{17C63325-BC29-416E-B170-BD5293D41CD9}" srcOrd="1" destOrd="0" presId="urn:microsoft.com/office/officeart/2018/2/layout/IconVerticalSolidList"/>
    <dgm:cxn modelId="{905DAC58-D5B6-4AC8-84AD-A3D9A23B429A}" type="presParOf" srcId="{A82A08CC-09D6-4B1C-A072-42BE374C8149}" destId="{E85C335D-ACCC-4302-B0F1-A3AED0F49CB0}" srcOrd="2" destOrd="0" presId="urn:microsoft.com/office/officeart/2018/2/layout/IconVerticalSolidList"/>
    <dgm:cxn modelId="{2ECFB91C-E6CD-4DBD-BBBA-E04AA3843861}" type="presParOf" srcId="{A82A08CC-09D6-4B1C-A072-42BE374C8149}" destId="{7DD8F486-C10E-43D3-B2DB-7D16CE085390}" srcOrd="3" destOrd="0" presId="urn:microsoft.com/office/officeart/2018/2/layout/IconVerticalSolidList"/>
    <dgm:cxn modelId="{A7B7B5A9-C11B-4BD2-8879-971AE1174661}" type="presParOf" srcId="{BBC19EDD-B254-4C08-9957-E65732050ACD}" destId="{1A5EE6B6-E788-4F23-B486-F4CBC9919E31}" srcOrd="1" destOrd="0" presId="urn:microsoft.com/office/officeart/2018/2/layout/IconVerticalSolidList"/>
    <dgm:cxn modelId="{D376A98E-E64C-4184-B0D3-F17441857F78}" type="presParOf" srcId="{BBC19EDD-B254-4C08-9957-E65732050ACD}" destId="{2FC58306-7748-4772-8615-8744772DA303}" srcOrd="2" destOrd="0" presId="urn:microsoft.com/office/officeart/2018/2/layout/IconVerticalSolidList"/>
    <dgm:cxn modelId="{923AE655-9A98-4F02-A4EC-63FC44AFDB88}" type="presParOf" srcId="{2FC58306-7748-4772-8615-8744772DA303}" destId="{6F161B51-88BA-4F2C-A6AD-CB101A0F0163}" srcOrd="0" destOrd="0" presId="urn:microsoft.com/office/officeart/2018/2/layout/IconVerticalSolidList"/>
    <dgm:cxn modelId="{82537FD9-E50A-4F7E-9A56-08B346DE01E4}" type="presParOf" srcId="{2FC58306-7748-4772-8615-8744772DA303}" destId="{F8EA0D74-BA57-4F41-A056-E7CBC040505B}" srcOrd="1" destOrd="0" presId="urn:microsoft.com/office/officeart/2018/2/layout/IconVerticalSolidList"/>
    <dgm:cxn modelId="{8732ED36-FD05-4A0D-8265-026A853EC045}" type="presParOf" srcId="{2FC58306-7748-4772-8615-8744772DA303}" destId="{AD444975-40D1-4F87-A07E-D1F5CD320840}" srcOrd="2" destOrd="0" presId="urn:microsoft.com/office/officeart/2018/2/layout/IconVerticalSolidList"/>
    <dgm:cxn modelId="{E51F1321-5A8B-4B4A-8699-7B6656D6EAE9}" type="presParOf" srcId="{2FC58306-7748-4772-8615-8744772DA303}" destId="{35911A8D-AF56-41DC-89BD-A6EB91BB5B41}" srcOrd="3" destOrd="0" presId="urn:microsoft.com/office/officeart/2018/2/layout/IconVerticalSolidList"/>
    <dgm:cxn modelId="{65C45F49-D514-4E4C-BE43-254FB06FE4DD}" type="presParOf" srcId="{BBC19EDD-B254-4C08-9957-E65732050ACD}" destId="{353BCF08-219D-4784-A9F0-243D6C35503A}" srcOrd="3" destOrd="0" presId="urn:microsoft.com/office/officeart/2018/2/layout/IconVerticalSolidList"/>
    <dgm:cxn modelId="{89686E40-E384-414B-99E5-A45E8D1DF7A9}" type="presParOf" srcId="{BBC19EDD-B254-4C08-9957-E65732050ACD}" destId="{DBD365C4-076C-4CAE-AC95-6F446324A95E}" srcOrd="4" destOrd="0" presId="urn:microsoft.com/office/officeart/2018/2/layout/IconVerticalSolidList"/>
    <dgm:cxn modelId="{457D03BE-1D7A-4826-89D1-837F20BBAC64}" type="presParOf" srcId="{DBD365C4-076C-4CAE-AC95-6F446324A95E}" destId="{FC124B50-D673-4E85-9CBD-D0C8ED04BEB4}" srcOrd="0" destOrd="0" presId="urn:microsoft.com/office/officeart/2018/2/layout/IconVerticalSolidList"/>
    <dgm:cxn modelId="{5448E48B-3B07-4125-9A65-229847DC395D}" type="presParOf" srcId="{DBD365C4-076C-4CAE-AC95-6F446324A95E}" destId="{AD6DC854-F249-49C8-8185-26D303DACBAB}" srcOrd="1" destOrd="0" presId="urn:microsoft.com/office/officeart/2018/2/layout/IconVerticalSolidList"/>
    <dgm:cxn modelId="{79279D29-F88B-4331-8176-BF0C3B48945A}" type="presParOf" srcId="{DBD365C4-076C-4CAE-AC95-6F446324A95E}" destId="{1937157F-F9A0-4625-9141-0CEB00C0CD70}" srcOrd="2" destOrd="0" presId="urn:microsoft.com/office/officeart/2018/2/layout/IconVerticalSolidList"/>
    <dgm:cxn modelId="{4563B7AC-B4C3-4D84-B61F-66D56D86D5EF}" type="presParOf" srcId="{DBD365C4-076C-4CAE-AC95-6F446324A95E}" destId="{ABFC3C19-5C0B-4F52-927A-5935DEB77CC3}" srcOrd="3" destOrd="0" presId="urn:microsoft.com/office/officeart/2018/2/layout/IconVerticalSolidList"/>
    <dgm:cxn modelId="{81107B82-5208-48CB-9201-068107C7FA62}" type="presParOf" srcId="{BBC19EDD-B254-4C08-9957-E65732050ACD}" destId="{BAF84008-2FDA-4746-BC36-E46BB1559D12}" srcOrd="5" destOrd="0" presId="urn:microsoft.com/office/officeart/2018/2/layout/IconVerticalSolidList"/>
    <dgm:cxn modelId="{0384058B-B413-4D02-8C5B-BED24259898A}" type="presParOf" srcId="{BBC19EDD-B254-4C08-9957-E65732050ACD}" destId="{32CAACFE-70D8-4EDD-892F-010DB733A654}" srcOrd="6" destOrd="0" presId="urn:microsoft.com/office/officeart/2018/2/layout/IconVerticalSolidList"/>
    <dgm:cxn modelId="{048A2FE9-7CB2-41B2-9331-9156989D41AB}" type="presParOf" srcId="{32CAACFE-70D8-4EDD-892F-010DB733A654}" destId="{F50C82AC-B370-446B-9042-3A18F935C65B}" srcOrd="0" destOrd="0" presId="urn:microsoft.com/office/officeart/2018/2/layout/IconVerticalSolidList"/>
    <dgm:cxn modelId="{AD7ECCCF-D765-4356-ACE9-62DBEA966F89}" type="presParOf" srcId="{32CAACFE-70D8-4EDD-892F-010DB733A654}" destId="{30A99266-1361-4A50-86A7-F587B9CFAF9E}" srcOrd="1" destOrd="0" presId="urn:microsoft.com/office/officeart/2018/2/layout/IconVerticalSolidList"/>
    <dgm:cxn modelId="{BC4C8B39-2928-4293-A43B-EAAB4E12CBE1}" type="presParOf" srcId="{32CAACFE-70D8-4EDD-892F-010DB733A654}" destId="{C5054226-066D-4DDA-B83C-69C7B963CB72}" srcOrd="2" destOrd="0" presId="urn:microsoft.com/office/officeart/2018/2/layout/IconVerticalSolidList"/>
    <dgm:cxn modelId="{84751BD8-85B0-4FBC-BE40-D9BDB2835BC9}" type="presParOf" srcId="{32CAACFE-70D8-4EDD-892F-010DB733A654}" destId="{41BE2A1A-EED5-47EF-B879-1126BB6D394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A82051-3365-49E2-9558-ABA34BAECE2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82F4063-97F2-4BC4-A383-B344DF995484}">
      <dgm:prSet/>
      <dgm:spPr/>
      <dgm:t>
        <a:bodyPr/>
        <a:lstStyle/>
        <a:p>
          <a:pPr>
            <a:lnSpc>
              <a:spcPct val="100000"/>
            </a:lnSpc>
          </a:pPr>
          <a:r>
            <a:rPr lang="de-DE"/>
            <a:t>Pessach; Passa; Passah; Pascha</a:t>
          </a:r>
          <a:endParaRPr lang="en-US"/>
        </a:p>
      </dgm:t>
    </dgm:pt>
    <dgm:pt modelId="{A21A7237-50EF-46EC-B60B-A765AC329E7B}" type="parTrans" cxnId="{22233A0E-D110-4266-928B-E5BD5567E5EE}">
      <dgm:prSet/>
      <dgm:spPr/>
      <dgm:t>
        <a:bodyPr/>
        <a:lstStyle/>
        <a:p>
          <a:endParaRPr lang="en-US"/>
        </a:p>
      </dgm:t>
    </dgm:pt>
    <dgm:pt modelId="{55473AA8-551A-4D92-A4D9-33968549F6C1}" type="sibTrans" cxnId="{22233A0E-D110-4266-928B-E5BD5567E5EE}">
      <dgm:prSet/>
      <dgm:spPr/>
      <dgm:t>
        <a:bodyPr/>
        <a:lstStyle/>
        <a:p>
          <a:endParaRPr lang="en-US"/>
        </a:p>
      </dgm:t>
    </dgm:pt>
    <dgm:pt modelId="{9D39EC17-7EA5-4ED2-996A-5389B38AC814}">
      <dgm:prSet/>
      <dgm:spPr/>
      <dgm:t>
        <a:bodyPr/>
        <a:lstStyle/>
        <a:p>
          <a:pPr>
            <a:lnSpc>
              <a:spcPct val="100000"/>
            </a:lnSpc>
          </a:pPr>
          <a:r>
            <a:rPr lang="de-DE"/>
            <a:t>Fest der ungesäuerten Brote</a:t>
          </a:r>
          <a:endParaRPr lang="en-US"/>
        </a:p>
      </dgm:t>
    </dgm:pt>
    <dgm:pt modelId="{6CF106F9-43BF-4EE2-858B-202AA8249BC0}" type="parTrans" cxnId="{11991E17-8BB0-4977-B8F3-2CD5D6EE7AE7}">
      <dgm:prSet/>
      <dgm:spPr/>
      <dgm:t>
        <a:bodyPr/>
        <a:lstStyle/>
        <a:p>
          <a:endParaRPr lang="en-US"/>
        </a:p>
      </dgm:t>
    </dgm:pt>
    <dgm:pt modelId="{51B52777-D366-43D4-8A6A-A6BD4CF528BD}" type="sibTrans" cxnId="{11991E17-8BB0-4977-B8F3-2CD5D6EE7AE7}">
      <dgm:prSet/>
      <dgm:spPr/>
      <dgm:t>
        <a:bodyPr/>
        <a:lstStyle/>
        <a:p>
          <a:endParaRPr lang="en-US"/>
        </a:p>
      </dgm:t>
    </dgm:pt>
    <dgm:pt modelId="{60C47DB6-31B8-4E4D-8452-EF7D3A93EBF5}">
      <dgm:prSet/>
      <dgm:spPr/>
      <dgm:t>
        <a:bodyPr/>
        <a:lstStyle/>
        <a:p>
          <a:pPr>
            <a:lnSpc>
              <a:spcPct val="100000"/>
            </a:lnSpc>
          </a:pPr>
          <a:r>
            <a:rPr lang="de-DE"/>
            <a:t>Überschreitung</a:t>
          </a:r>
          <a:endParaRPr lang="en-US"/>
        </a:p>
      </dgm:t>
    </dgm:pt>
    <dgm:pt modelId="{79EFC020-1299-4166-99BF-C1EBA92C6A45}" type="parTrans" cxnId="{03001A6B-9A0D-41C8-AC33-355E8FA3DF9D}">
      <dgm:prSet/>
      <dgm:spPr/>
      <dgm:t>
        <a:bodyPr/>
        <a:lstStyle/>
        <a:p>
          <a:endParaRPr lang="en-US"/>
        </a:p>
      </dgm:t>
    </dgm:pt>
    <dgm:pt modelId="{B73A7FBA-5085-42F3-A8EA-FED2130AE12D}" type="sibTrans" cxnId="{03001A6B-9A0D-41C8-AC33-355E8FA3DF9D}">
      <dgm:prSet/>
      <dgm:spPr/>
      <dgm:t>
        <a:bodyPr/>
        <a:lstStyle/>
        <a:p>
          <a:endParaRPr lang="en-US"/>
        </a:p>
      </dgm:t>
    </dgm:pt>
    <dgm:pt modelId="{98A766F2-2D4C-4065-BB78-9B562300A9CF}" type="pres">
      <dgm:prSet presAssocID="{74A82051-3365-49E2-9558-ABA34BAECE28}" presName="root" presStyleCnt="0">
        <dgm:presLayoutVars>
          <dgm:dir/>
          <dgm:resizeHandles val="exact"/>
        </dgm:presLayoutVars>
      </dgm:prSet>
      <dgm:spPr/>
    </dgm:pt>
    <dgm:pt modelId="{CE741A76-C57E-4C16-B384-8DB479E41CC2}" type="pres">
      <dgm:prSet presAssocID="{682F4063-97F2-4BC4-A383-B344DF995484}" presName="compNode" presStyleCnt="0"/>
      <dgm:spPr/>
    </dgm:pt>
    <dgm:pt modelId="{2A22899D-13C1-4B69-9F76-7144AE734C44}" type="pres">
      <dgm:prSet presAssocID="{682F4063-97F2-4BC4-A383-B344DF995484}" presName="bgRect" presStyleLbl="bgShp" presStyleIdx="0" presStyleCnt="3"/>
      <dgm:spPr/>
    </dgm:pt>
    <dgm:pt modelId="{F322BC0F-AEEF-42B1-A075-6501084D740E}" type="pres">
      <dgm:prSet presAssocID="{682F4063-97F2-4BC4-A383-B344DF99548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euerwehrmann"/>
        </a:ext>
      </dgm:extLst>
    </dgm:pt>
    <dgm:pt modelId="{1ADC19F5-0F46-4785-8C45-8712AFECD018}" type="pres">
      <dgm:prSet presAssocID="{682F4063-97F2-4BC4-A383-B344DF995484}" presName="spaceRect" presStyleCnt="0"/>
      <dgm:spPr/>
    </dgm:pt>
    <dgm:pt modelId="{01B59744-37DE-423C-A612-3B36247908DF}" type="pres">
      <dgm:prSet presAssocID="{682F4063-97F2-4BC4-A383-B344DF995484}" presName="parTx" presStyleLbl="revTx" presStyleIdx="0" presStyleCnt="3">
        <dgm:presLayoutVars>
          <dgm:chMax val="0"/>
          <dgm:chPref val="0"/>
        </dgm:presLayoutVars>
      </dgm:prSet>
      <dgm:spPr/>
    </dgm:pt>
    <dgm:pt modelId="{8E2080E0-DE87-4D6C-9E4F-17FC2B33914E}" type="pres">
      <dgm:prSet presAssocID="{55473AA8-551A-4D92-A4D9-33968549F6C1}" presName="sibTrans" presStyleCnt="0"/>
      <dgm:spPr/>
    </dgm:pt>
    <dgm:pt modelId="{4576AAE6-DCDE-4679-8F6D-5D923C3A9C27}" type="pres">
      <dgm:prSet presAssocID="{9D39EC17-7EA5-4ED2-996A-5389B38AC814}" presName="compNode" presStyleCnt="0"/>
      <dgm:spPr/>
    </dgm:pt>
    <dgm:pt modelId="{ED421A57-396B-46F7-918C-0E1A2D665ADF}" type="pres">
      <dgm:prSet presAssocID="{9D39EC17-7EA5-4ED2-996A-5389B38AC814}" presName="bgRect" presStyleLbl="bgShp" presStyleIdx="1" presStyleCnt="3"/>
      <dgm:spPr/>
    </dgm:pt>
    <dgm:pt modelId="{7B390370-0E5C-483F-9B2B-825FA6B60BC3}" type="pres">
      <dgm:prSet presAssocID="{9D39EC17-7EA5-4ED2-996A-5389B38AC81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udeln"/>
        </a:ext>
      </dgm:extLst>
    </dgm:pt>
    <dgm:pt modelId="{11B641A4-0108-47C8-BF71-4BE0709E4112}" type="pres">
      <dgm:prSet presAssocID="{9D39EC17-7EA5-4ED2-996A-5389B38AC814}" presName="spaceRect" presStyleCnt="0"/>
      <dgm:spPr/>
    </dgm:pt>
    <dgm:pt modelId="{61AAA3CD-9B9A-40D7-B904-40DC80C6ECE3}" type="pres">
      <dgm:prSet presAssocID="{9D39EC17-7EA5-4ED2-996A-5389B38AC814}" presName="parTx" presStyleLbl="revTx" presStyleIdx="1" presStyleCnt="3">
        <dgm:presLayoutVars>
          <dgm:chMax val="0"/>
          <dgm:chPref val="0"/>
        </dgm:presLayoutVars>
      </dgm:prSet>
      <dgm:spPr/>
    </dgm:pt>
    <dgm:pt modelId="{938135C3-9C17-4550-A7C0-6AD99AC3688F}" type="pres">
      <dgm:prSet presAssocID="{51B52777-D366-43D4-8A6A-A6BD4CF528BD}" presName="sibTrans" presStyleCnt="0"/>
      <dgm:spPr/>
    </dgm:pt>
    <dgm:pt modelId="{65698CBE-D4D5-4679-AA67-4BDCBD8D6C73}" type="pres">
      <dgm:prSet presAssocID="{60C47DB6-31B8-4E4D-8452-EF7D3A93EBF5}" presName="compNode" presStyleCnt="0"/>
      <dgm:spPr/>
    </dgm:pt>
    <dgm:pt modelId="{7737562A-6853-461D-8F11-5B29CB426601}" type="pres">
      <dgm:prSet presAssocID="{60C47DB6-31B8-4E4D-8452-EF7D3A93EBF5}" presName="bgRect" presStyleLbl="bgShp" presStyleIdx="2" presStyleCnt="3"/>
      <dgm:spPr/>
    </dgm:pt>
    <dgm:pt modelId="{0DC1B640-C58D-4A82-B179-C9FB3F2C9808}" type="pres">
      <dgm:prSet presAssocID="{60C47DB6-31B8-4E4D-8452-EF7D3A93EBF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kument"/>
        </a:ext>
      </dgm:extLst>
    </dgm:pt>
    <dgm:pt modelId="{6691B90C-BE86-4DDB-9D28-9310BC9504D9}" type="pres">
      <dgm:prSet presAssocID="{60C47DB6-31B8-4E4D-8452-EF7D3A93EBF5}" presName="spaceRect" presStyleCnt="0"/>
      <dgm:spPr/>
    </dgm:pt>
    <dgm:pt modelId="{4B78ECC1-A8B1-4FAC-8B93-0CC25F6043C3}" type="pres">
      <dgm:prSet presAssocID="{60C47DB6-31B8-4E4D-8452-EF7D3A93EBF5}" presName="parTx" presStyleLbl="revTx" presStyleIdx="2" presStyleCnt="3">
        <dgm:presLayoutVars>
          <dgm:chMax val="0"/>
          <dgm:chPref val="0"/>
        </dgm:presLayoutVars>
      </dgm:prSet>
      <dgm:spPr/>
    </dgm:pt>
  </dgm:ptLst>
  <dgm:cxnLst>
    <dgm:cxn modelId="{22233A0E-D110-4266-928B-E5BD5567E5EE}" srcId="{74A82051-3365-49E2-9558-ABA34BAECE28}" destId="{682F4063-97F2-4BC4-A383-B344DF995484}" srcOrd="0" destOrd="0" parTransId="{A21A7237-50EF-46EC-B60B-A765AC329E7B}" sibTransId="{55473AA8-551A-4D92-A4D9-33968549F6C1}"/>
    <dgm:cxn modelId="{11991E17-8BB0-4977-B8F3-2CD5D6EE7AE7}" srcId="{74A82051-3365-49E2-9558-ABA34BAECE28}" destId="{9D39EC17-7EA5-4ED2-996A-5389B38AC814}" srcOrd="1" destOrd="0" parTransId="{6CF106F9-43BF-4EE2-858B-202AA8249BC0}" sibTransId="{51B52777-D366-43D4-8A6A-A6BD4CF528BD}"/>
    <dgm:cxn modelId="{50B94344-6543-4C46-820D-8695FB52D5B3}" type="presOf" srcId="{682F4063-97F2-4BC4-A383-B344DF995484}" destId="{01B59744-37DE-423C-A612-3B36247908DF}" srcOrd="0" destOrd="0" presId="urn:microsoft.com/office/officeart/2018/2/layout/IconVerticalSolidList"/>
    <dgm:cxn modelId="{03001A6B-9A0D-41C8-AC33-355E8FA3DF9D}" srcId="{74A82051-3365-49E2-9558-ABA34BAECE28}" destId="{60C47DB6-31B8-4E4D-8452-EF7D3A93EBF5}" srcOrd="2" destOrd="0" parTransId="{79EFC020-1299-4166-99BF-C1EBA92C6A45}" sibTransId="{B73A7FBA-5085-42F3-A8EA-FED2130AE12D}"/>
    <dgm:cxn modelId="{C93A0055-54B1-4A56-91E7-5BADFE0F5339}" type="presOf" srcId="{9D39EC17-7EA5-4ED2-996A-5389B38AC814}" destId="{61AAA3CD-9B9A-40D7-B904-40DC80C6ECE3}" srcOrd="0" destOrd="0" presId="urn:microsoft.com/office/officeart/2018/2/layout/IconVerticalSolidList"/>
    <dgm:cxn modelId="{BF21E255-A01B-463F-9AEF-4010AB5FC75A}" type="presOf" srcId="{60C47DB6-31B8-4E4D-8452-EF7D3A93EBF5}" destId="{4B78ECC1-A8B1-4FAC-8B93-0CC25F6043C3}" srcOrd="0" destOrd="0" presId="urn:microsoft.com/office/officeart/2018/2/layout/IconVerticalSolidList"/>
    <dgm:cxn modelId="{9285DAB8-A68D-488C-AA74-153B5F5AF471}" type="presOf" srcId="{74A82051-3365-49E2-9558-ABA34BAECE28}" destId="{98A766F2-2D4C-4065-BB78-9B562300A9CF}" srcOrd="0" destOrd="0" presId="urn:microsoft.com/office/officeart/2018/2/layout/IconVerticalSolidList"/>
    <dgm:cxn modelId="{E9EBC446-1B74-4676-AD7F-42CF072EC78E}" type="presParOf" srcId="{98A766F2-2D4C-4065-BB78-9B562300A9CF}" destId="{CE741A76-C57E-4C16-B384-8DB479E41CC2}" srcOrd="0" destOrd="0" presId="urn:microsoft.com/office/officeart/2018/2/layout/IconVerticalSolidList"/>
    <dgm:cxn modelId="{0F972A40-3282-4CC3-9009-D30FDD3D660D}" type="presParOf" srcId="{CE741A76-C57E-4C16-B384-8DB479E41CC2}" destId="{2A22899D-13C1-4B69-9F76-7144AE734C44}" srcOrd="0" destOrd="0" presId="urn:microsoft.com/office/officeart/2018/2/layout/IconVerticalSolidList"/>
    <dgm:cxn modelId="{4F8915E1-9ABD-42A4-A890-E177453089D3}" type="presParOf" srcId="{CE741A76-C57E-4C16-B384-8DB479E41CC2}" destId="{F322BC0F-AEEF-42B1-A075-6501084D740E}" srcOrd="1" destOrd="0" presId="urn:microsoft.com/office/officeart/2018/2/layout/IconVerticalSolidList"/>
    <dgm:cxn modelId="{8787836A-1065-444F-8DA5-13F5E77D91D3}" type="presParOf" srcId="{CE741A76-C57E-4C16-B384-8DB479E41CC2}" destId="{1ADC19F5-0F46-4785-8C45-8712AFECD018}" srcOrd="2" destOrd="0" presId="urn:microsoft.com/office/officeart/2018/2/layout/IconVerticalSolidList"/>
    <dgm:cxn modelId="{1D15B1A6-04EC-4B04-A7D3-859CD4065602}" type="presParOf" srcId="{CE741A76-C57E-4C16-B384-8DB479E41CC2}" destId="{01B59744-37DE-423C-A612-3B36247908DF}" srcOrd="3" destOrd="0" presId="urn:microsoft.com/office/officeart/2018/2/layout/IconVerticalSolidList"/>
    <dgm:cxn modelId="{579CD6DB-ADBE-451D-A6F8-9CA89BF42925}" type="presParOf" srcId="{98A766F2-2D4C-4065-BB78-9B562300A9CF}" destId="{8E2080E0-DE87-4D6C-9E4F-17FC2B33914E}" srcOrd="1" destOrd="0" presId="urn:microsoft.com/office/officeart/2018/2/layout/IconVerticalSolidList"/>
    <dgm:cxn modelId="{F10ED902-ACFF-41D8-AA7B-510398EB7944}" type="presParOf" srcId="{98A766F2-2D4C-4065-BB78-9B562300A9CF}" destId="{4576AAE6-DCDE-4679-8F6D-5D923C3A9C27}" srcOrd="2" destOrd="0" presId="urn:microsoft.com/office/officeart/2018/2/layout/IconVerticalSolidList"/>
    <dgm:cxn modelId="{F51FE645-2AD6-468D-953C-85BF9D25A0E0}" type="presParOf" srcId="{4576AAE6-DCDE-4679-8F6D-5D923C3A9C27}" destId="{ED421A57-396B-46F7-918C-0E1A2D665ADF}" srcOrd="0" destOrd="0" presId="urn:microsoft.com/office/officeart/2018/2/layout/IconVerticalSolidList"/>
    <dgm:cxn modelId="{D127837D-07DB-4298-B19F-B08B8D7ECAE6}" type="presParOf" srcId="{4576AAE6-DCDE-4679-8F6D-5D923C3A9C27}" destId="{7B390370-0E5C-483F-9B2B-825FA6B60BC3}" srcOrd="1" destOrd="0" presId="urn:microsoft.com/office/officeart/2018/2/layout/IconVerticalSolidList"/>
    <dgm:cxn modelId="{28CD282E-400F-454A-8DF3-29F2FFB0A7C0}" type="presParOf" srcId="{4576AAE6-DCDE-4679-8F6D-5D923C3A9C27}" destId="{11B641A4-0108-47C8-BF71-4BE0709E4112}" srcOrd="2" destOrd="0" presId="urn:microsoft.com/office/officeart/2018/2/layout/IconVerticalSolidList"/>
    <dgm:cxn modelId="{96115370-D1B7-4F67-9548-88D115E643EF}" type="presParOf" srcId="{4576AAE6-DCDE-4679-8F6D-5D923C3A9C27}" destId="{61AAA3CD-9B9A-40D7-B904-40DC80C6ECE3}" srcOrd="3" destOrd="0" presId="urn:microsoft.com/office/officeart/2018/2/layout/IconVerticalSolidList"/>
    <dgm:cxn modelId="{7A5FFBF9-058F-4A17-8CF6-EB5A6EE7B921}" type="presParOf" srcId="{98A766F2-2D4C-4065-BB78-9B562300A9CF}" destId="{938135C3-9C17-4550-A7C0-6AD99AC3688F}" srcOrd="3" destOrd="0" presId="urn:microsoft.com/office/officeart/2018/2/layout/IconVerticalSolidList"/>
    <dgm:cxn modelId="{6363CD71-7FE1-4215-A99D-C4B36C1F0357}" type="presParOf" srcId="{98A766F2-2D4C-4065-BB78-9B562300A9CF}" destId="{65698CBE-D4D5-4679-AA67-4BDCBD8D6C73}" srcOrd="4" destOrd="0" presId="urn:microsoft.com/office/officeart/2018/2/layout/IconVerticalSolidList"/>
    <dgm:cxn modelId="{2A8656E0-4C74-48D8-9D11-508B3C8B075B}" type="presParOf" srcId="{65698CBE-D4D5-4679-AA67-4BDCBD8D6C73}" destId="{7737562A-6853-461D-8F11-5B29CB426601}" srcOrd="0" destOrd="0" presId="urn:microsoft.com/office/officeart/2018/2/layout/IconVerticalSolidList"/>
    <dgm:cxn modelId="{CA4E3323-A5D6-4166-B8BC-32F4C2F9968A}" type="presParOf" srcId="{65698CBE-D4D5-4679-AA67-4BDCBD8D6C73}" destId="{0DC1B640-C58D-4A82-B179-C9FB3F2C9808}" srcOrd="1" destOrd="0" presId="urn:microsoft.com/office/officeart/2018/2/layout/IconVerticalSolidList"/>
    <dgm:cxn modelId="{C752448D-D3BA-4467-B34F-8B8EED335AE9}" type="presParOf" srcId="{65698CBE-D4D5-4679-AA67-4BDCBD8D6C73}" destId="{6691B90C-BE86-4DDB-9D28-9310BC9504D9}" srcOrd="2" destOrd="0" presId="urn:microsoft.com/office/officeart/2018/2/layout/IconVerticalSolidList"/>
    <dgm:cxn modelId="{3846BE7E-A1FA-4F05-8B2F-BEA0D9B3336C}" type="presParOf" srcId="{65698CBE-D4D5-4679-AA67-4BDCBD8D6C73}" destId="{4B78ECC1-A8B1-4FAC-8B93-0CC25F6043C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3A2E29-6411-4D92-B265-CB3AC0C1B6F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1D5BD6A-3327-49EA-82EC-958EBCB4D292}">
      <dgm:prSet custT="1"/>
      <dgm:spPr/>
      <dgm:t>
        <a:bodyPr/>
        <a:lstStyle/>
        <a:p>
          <a:pPr>
            <a:lnSpc>
              <a:spcPct val="100000"/>
            </a:lnSpc>
          </a:pPr>
          <a:r>
            <a:rPr lang="de-DE" sz="2800"/>
            <a:t>Befreiung aus Ägypten</a:t>
          </a:r>
          <a:endParaRPr lang="en-US" sz="2800"/>
        </a:p>
      </dgm:t>
    </dgm:pt>
    <dgm:pt modelId="{C912299B-DE01-40A8-96AF-8A20A7B36115}" type="parTrans" cxnId="{D67F8CB4-5D11-4409-BB57-78ABD7A74076}">
      <dgm:prSet/>
      <dgm:spPr/>
      <dgm:t>
        <a:bodyPr/>
        <a:lstStyle/>
        <a:p>
          <a:endParaRPr lang="en-US"/>
        </a:p>
      </dgm:t>
    </dgm:pt>
    <dgm:pt modelId="{D682BBC3-A645-406D-B389-A6B9F4937949}" type="sibTrans" cxnId="{D67F8CB4-5D11-4409-BB57-78ABD7A74076}">
      <dgm:prSet/>
      <dgm:spPr/>
      <dgm:t>
        <a:bodyPr/>
        <a:lstStyle/>
        <a:p>
          <a:endParaRPr lang="en-US"/>
        </a:p>
      </dgm:t>
    </dgm:pt>
    <dgm:pt modelId="{C79563AF-B8AA-44ED-88D4-870F77027D18}">
      <dgm:prSet custT="1"/>
      <dgm:spPr/>
      <dgm:t>
        <a:bodyPr/>
        <a:lstStyle/>
        <a:p>
          <a:pPr>
            <a:lnSpc>
              <a:spcPct val="100000"/>
            </a:lnSpc>
          </a:pPr>
          <a:r>
            <a:rPr lang="de-DE" sz="2800"/>
            <a:t>Erinnerung an zehn biblische Plagen</a:t>
          </a:r>
          <a:endParaRPr lang="en-US" sz="2800"/>
        </a:p>
      </dgm:t>
    </dgm:pt>
    <dgm:pt modelId="{E0D6034A-7CB4-42BD-855E-2F5C265920C1}" type="parTrans" cxnId="{B88ACE63-E426-4179-BB46-C21AD358A6FF}">
      <dgm:prSet/>
      <dgm:spPr/>
      <dgm:t>
        <a:bodyPr/>
        <a:lstStyle/>
        <a:p>
          <a:endParaRPr lang="en-US"/>
        </a:p>
      </dgm:t>
    </dgm:pt>
    <dgm:pt modelId="{7F0268CC-7FAE-4FE1-94FD-8E484B25C6BD}" type="sibTrans" cxnId="{B88ACE63-E426-4179-BB46-C21AD358A6FF}">
      <dgm:prSet/>
      <dgm:spPr/>
      <dgm:t>
        <a:bodyPr/>
        <a:lstStyle/>
        <a:p>
          <a:endParaRPr lang="en-US"/>
        </a:p>
      </dgm:t>
    </dgm:pt>
    <dgm:pt modelId="{FB456FF8-8202-4654-80C1-316A3030AE8C}">
      <dgm:prSet custT="1"/>
      <dgm:spPr/>
      <dgm:t>
        <a:bodyPr/>
        <a:lstStyle/>
        <a:p>
          <a:pPr>
            <a:lnSpc>
              <a:spcPct val="100000"/>
            </a:lnSpc>
          </a:pPr>
          <a:r>
            <a:rPr lang="en-US" sz="2800"/>
            <a:t>-&gt; </a:t>
          </a:r>
          <a:r>
            <a:rPr lang="en-US" sz="2800" err="1"/>
            <a:t>Überschreitung</a:t>
          </a:r>
          <a:endParaRPr lang="en-US" sz="2800"/>
        </a:p>
      </dgm:t>
    </dgm:pt>
    <dgm:pt modelId="{D9501E1C-D684-40AD-9EB3-F07337A017CC}" type="parTrans" cxnId="{D01E8EC7-E264-48FF-9F57-BBB7FCB61974}">
      <dgm:prSet/>
      <dgm:spPr/>
      <dgm:t>
        <a:bodyPr/>
        <a:lstStyle/>
        <a:p>
          <a:endParaRPr lang="de-DE"/>
        </a:p>
      </dgm:t>
    </dgm:pt>
    <dgm:pt modelId="{3145B1F3-992F-4C14-83C7-CDA0F818421F}" type="sibTrans" cxnId="{D01E8EC7-E264-48FF-9F57-BBB7FCB61974}">
      <dgm:prSet/>
      <dgm:spPr/>
      <dgm:t>
        <a:bodyPr/>
        <a:lstStyle/>
        <a:p>
          <a:endParaRPr lang="de-DE"/>
        </a:p>
      </dgm:t>
    </dgm:pt>
    <dgm:pt modelId="{5D901EE1-BEE0-49A6-84DC-90C311797201}">
      <dgm:prSet custT="1"/>
      <dgm:spPr/>
      <dgm:t>
        <a:bodyPr/>
        <a:lstStyle/>
        <a:p>
          <a:pPr>
            <a:lnSpc>
              <a:spcPct val="100000"/>
            </a:lnSpc>
          </a:pPr>
          <a:r>
            <a:rPr lang="en-US" sz="2800" err="1"/>
            <a:t>Frühlingsernte</a:t>
          </a:r>
          <a:endParaRPr lang="en-US" sz="2800"/>
        </a:p>
      </dgm:t>
    </dgm:pt>
    <dgm:pt modelId="{2213148F-FF42-418A-8393-0251843868F9}" type="parTrans" cxnId="{0B6EC2C9-B9BF-4C2E-BE46-A8434B18E467}">
      <dgm:prSet/>
      <dgm:spPr/>
      <dgm:t>
        <a:bodyPr/>
        <a:lstStyle/>
        <a:p>
          <a:endParaRPr lang="de-DE"/>
        </a:p>
      </dgm:t>
    </dgm:pt>
    <dgm:pt modelId="{0F922ACE-5A70-4F17-B5BA-2A18F069D047}" type="sibTrans" cxnId="{0B6EC2C9-B9BF-4C2E-BE46-A8434B18E467}">
      <dgm:prSet/>
      <dgm:spPr/>
      <dgm:t>
        <a:bodyPr/>
        <a:lstStyle/>
        <a:p>
          <a:endParaRPr lang="de-DE"/>
        </a:p>
      </dgm:t>
    </dgm:pt>
    <dgm:pt modelId="{7D1C7253-B2BB-4B04-A783-042720DDB6C1}" type="pres">
      <dgm:prSet presAssocID="{C23A2E29-6411-4D92-B265-CB3AC0C1B6F1}" presName="root" presStyleCnt="0">
        <dgm:presLayoutVars>
          <dgm:dir/>
          <dgm:resizeHandles val="exact"/>
        </dgm:presLayoutVars>
      </dgm:prSet>
      <dgm:spPr/>
    </dgm:pt>
    <dgm:pt modelId="{83CDB8AA-959B-4C4A-A59E-AB897EF1D726}" type="pres">
      <dgm:prSet presAssocID="{61D5BD6A-3327-49EA-82EC-958EBCB4D292}" presName="compNode" presStyleCnt="0"/>
      <dgm:spPr/>
    </dgm:pt>
    <dgm:pt modelId="{2F379FA7-0212-4443-92A7-D2054DBF9D01}" type="pres">
      <dgm:prSet presAssocID="{61D5BD6A-3327-49EA-82EC-958EBCB4D292}" presName="bgRect" presStyleLbl="bgShp" presStyleIdx="0" presStyleCnt="4"/>
      <dgm:spPr/>
    </dgm:pt>
    <dgm:pt modelId="{29229ADB-D03E-4200-BE39-07046611137A}" type="pres">
      <dgm:prSet presAssocID="{61D5BD6A-3327-49EA-82EC-958EBCB4D29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lugzeug"/>
        </a:ext>
      </dgm:extLst>
    </dgm:pt>
    <dgm:pt modelId="{A5E2FE32-26D5-44FE-8CF7-398135926890}" type="pres">
      <dgm:prSet presAssocID="{61D5BD6A-3327-49EA-82EC-958EBCB4D292}" presName="spaceRect" presStyleCnt="0"/>
      <dgm:spPr/>
    </dgm:pt>
    <dgm:pt modelId="{5CA7F496-DCD3-4B5F-8F38-1073FAA4A186}" type="pres">
      <dgm:prSet presAssocID="{61D5BD6A-3327-49EA-82EC-958EBCB4D292}" presName="parTx" presStyleLbl="revTx" presStyleIdx="0" presStyleCnt="4">
        <dgm:presLayoutVars>
          <dgm:chMax val="0"/>
          <dgm:chPref val="0"/>
        </dgm:presLayoutVars>
      </dgm:prSet>
      <dgm:spPr/>
    </dgm:pt>
    <dgm:pt modelId="{EEA91D94-CA5D-4C42-8EBC-3CA49C1CA78E}" type="pres">
      <dgm:prSet presAssocID="{D682BBC3-A645-406D-B389-A6B9F4937949}" presName="sibTrans" presStyleCnt="0"/>
      <dgm:spPr/>
    </dgm:pt>
    <dgm:pt modelId="{A9E0EEEE-A136-4858-BEA8-9DCD8FD48CE0}" type="pres">
      <dgm:prSet presAssocID="{C79563AF-B8AA-44ED-88D4-870F77027D18}" presName="compNode" presStyleCnt="0"/>
      <dgm:spPr/>
    </dgm:pt>
    <dgm:pt modelId="{3AD08A2B-6209-426B-BB3E-501EA8E4C47D}" type="pres">
      <dgm:prSet presAssocID="{C79563AF-B8AA-44ED-88D4-870F77027D18}" presName="bgRect" presStyleLbl="bgShp" presStyleIdx="1" presStyleCnt="4"/>
      <dgm:spPr/>
    </dgm:pt>
    <dgm:pt modelId="{8B3654BD-89FF-4544-9BC0-C7096258385B}" type="pres">
      <dgm:prSet presAssocID="{C79563AF-B8AA-44ED-88D4-870F77027D1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abstein"/>
        </a:ext>
      </dgm:extLst>
    </dgm:pt>
    <dgm:pt modelId="{050F7862-26BA-4623-AD29-103BC21EEC87}" type="pres">
      <dgm:prSet presAssocID="{C79563AF-B8AA-44ED-88D4-870F77027D18}" presName="spaceRect" presStyleCnt="0"/>
      <dgm:spPr/>
    </dgm:pt>
    <dgm:pt modelId="{8B5F6112-1245-4FDE-B79B-A27727E1321A}" type="pres">
      <dgm:prSet presAssocID="{C79563AF-B8AA-44ED-88D4-870F77027D18}" presName="parTx" presStyleLbl="revTx" presStyleIdx="1" presStyleCnt="4">
        <dgm:presLayoutVars>
          <dgm:chMax val="0"/>
          <dgm:chPref val="0"/>
        </dgm:presLayoutVars>
      </dgm:prSet>
      <dgm:spPr/>
    </dgm:pt>
    <dgm:pt modelId="{5CA2A93F-8330-46DA-9DE2-92F9E7684086}" type="pres">
      <dgm:prSet presAssocID="{7F0268CC-7FAE-4FE1-94FD-8E484B25C6BD}" presName="sibTrans" presStyleCnt="0"/>
      <dgm:spPr/>
    </dgm:pt>
    <dgm:pt modelId="{7E75B322-AB5C-469C-A8D2-427DB3331007}" type="pres">
      <dgm:prSet presAssocID="{FB456FF8-8202-4654-80C1-316A3030AE8C}" presName="compNode" presStyleCnt="0"/>
      <dgm:spPr/>
    </dgm:pt>
    <dgm:pt modelId="{3AB6EB9E-BA81-4651-B33B-54D748811CFB}" type="pres">
      <dgm:prSet presAssocID="{FB456FF8-8202-4654-80C1-316A3030AE8C}" presName="bgRect" presStyleLbl="bgShp" presStyleIdx="2" presStyleCnt="4"/>
      <dgm:spPr/>
    </dgm:pt>
    <dgm:pt modelId="{9314A616-4297-44F8-AE74-9327696A5A16}" type="pres">
      <dgm:prSet presAssocID="{FB456FF8-8202-4654-80C1-316A3030AE8C}"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Haus mit einfarbiger Füllung"/>
        </a:ext>
      </dgm:extLst>
    </dgm:pt>
    <dgm:pt modelId="{18CDE5D8-BF80-43FE-949E-F78AA805FDCE}" type="pres">
      <dgm:prSet presAssocID="{FB456FF8-8202-4654-80C1-316A3030AE8C}" presName="spaceRect" presStyleCnt="0"/>
      <dgm:spPr/>
    </dgm:pt>
    <dgm:pt modelId="{BF1FC769-FB06-4988-A48E-9138C0EC3FEC}" type="pres">
      <dgm:prSet presAssocID="{FB456FF8-8202-4654-80C1-316A3030AE8C}" presName="parTx" presStyleLbl="revTx" presStyleIdx="2" presStyleCnt="4">
        <dgm:presLayoutVars>
          <dgm:chMax val="0"/>
          <dgm:chPref val="0"/>
        </dgm:presLayoutVars>
      </dgm:prSet>
      <dgm:spPr/>
    </dgm:pt>
    <dgm:pt modelId="{2A3967EB-2E39-4533-9FA1-D928BC75F4AB}" type="pres">
      <dgm:prSet presAssocID="{3145B1F3-992F-4C14-83C7-CDA0F818421F}" presName="sibTrans" presStyleCnt="0"/>
      <dgm:spPr/>
    </dgm:pt>
    <dgm:pt modelId="{7B6B2523-0EA6-4A4F-BA5B-D8DAE033FFBF}" type="pres">
      <dgm:prSet presAssocID="{5D901EE1-BEE0-49A6-84DC-90C311797201}" presName="compNode" presStyleCnt="0"/>
      <dgm:spPr/>
    </dgm:pt>
    <dgm:pt modelId="{4A1C1F82-6FED-4A21-83E6-192F1AFCB8D0}" type="pres">
      <dgm:prSet presAssocID="{5D901EE1-BEE0-49A6-84DC-90C311797201}" presName="bgRect" presStyleLbl="bgShp" presStyleIdx="3" presStyleCnt="4"/>
      <dgm:spPr/>
    </dgm:pt>
    <dgm:pt modelId="{1C9CB8EE-1F8B-42C3-9362-7D57568D9018}" type="pres">
      <dgm:prSet presAssocID="{5D901EE1-BEE0-49A6-84DC-90C311797201}"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Ernte mit einfarbiger Füllung"/>
        </a:ext>
      </dgm:extLst>
    </dgm:pt>
    <dgm:pt modelId="{BFD3E58C-54BA-4B44-9C03-FAB3E9E4AB9D}" type="pres">
      <dgm:prSet presAssocID="{5D901EE1-BEE0-49A6-84DC-90C311797201}" presName="spaceRect" presStyleCnt="0"/>
      <dgm:spPr/>
    </dgm:pt>
    <dgm:pt modelId="{B2E8F528-A0A3-43FD-ADFC-CC9A52430FBA}" type="pres">
      <dgm:prSet presAssocID="{5D901EE1-BEE0-49A6-84DC-90C311797201}" presName="parTx" presStyleLbl="revTx" presStyleIdx="3" presStyleCnt="4">
        <dgm:presLayoutVars>
          <dgm:chMax val="0"/>
          <dgm:chPref val="0"/>
        </dgm:presLayoutVars>
      </dgm:prSet>
      <dgm:spPr/>
    </dgm:pt>
  </dgm:ptLst>
  <dgm:cxnLst>
    <dgm:cxn modelId="{A2932360-A213-4799-A2D0-62981EBFFFCF}" type="presOf" srcId="{C79563AF-B8AA-44ED-88D4-870F77027D18}" destId="{8B5F6112-1245-4FDE-B79B-A27727E1321A}" srcOrd="0" destOrd="0" presId="urn:microsoft.com/office/officeart/2018/2/layout/IconVerticalSolidList"/>
    <dgm:cxn modelId="{B88ACE63-E426-4179-BB46-C21AD358A6FF}" srcId="{C23A2E29-6411-4D92-B265-CB3AC0C1B6F1}" destId="{C79563AF-B8AA-44ED-88D4-870F77027D18}" srcOrd="1" destOrd="0" parTransId="{E0D6034A-7CB4-42BD-855E-2F5C265920C1}" sibTransId="{7F0268CC-7FAE-4FE1-94FD-8E484B25C6BD}"/>
    <dgm:cxn modelId="{C0C9C5A7-BC2F-4D4F-A659-C933420A5F78}" type="presOf" srcId="{61D5BD6A-3327-49EA-82EC-958EBCB4D292}" destId="{5CA7F496-DCD3-4B5F-8F38-1073FAA4A186}" srcOrd="0" destOrd="0" presId="urn:microsoft.com/office/officeart/2018/2/layout/IconVerticalSolidList"/>
    <dgm:cxn modelId="{EC97B5AD-34B6-496C-A16D-4F7A53F23B4F}" type="presOf" srcId="{5D901EE1-BEE0-49A6-84DC-90C311797201}" destId="{B2E8F528-A0A3-43FD-ADFC-CC9A52430FBA}" srcOrd="0" destOrd="0" presId="urn:microsoft.com/office/officeart/2018/2/layout/IconVerticalSolidList"/>
    <dgm:cxn modelId="{D67F8CB4-5D11-4409-BB57-78ABD7A74076}" srcId="{C23A2E29-6411-4D92-B265-CB3AC0C1B6F1}" destId="{61D5BD6A-3327-49EA-82EC-958EBCB4D292}" srcOrd="0" destOrd="0" parTransId="{C912299B-DE01-40A8-96AF-8A20A7B36115}" sibTransId="{D682BBC3-A645-406D-B389-A6B9F4937949}"/>
    <dgm:cxn modelId="{D01E8EC7-E264-48FF-9F57-BBB7FCB61974}" srcId="{C23A2E29-6411-4D92-B265-CB3AC0C1B6F1}" destId="{FB456FF8-8202-4654-80C1-316A3030AE8C}" srcOrd="2" destOrd="0" parTransId="{D9501E1C-D684-40AD-9EB3-F07337A017CC}" sibTransId="{3145B1F3-992F-4C14-83C7-CDA0F818421F}"/>
    <dgm:cxn modelId="{0B6EC2C9-B9BF-4C2E-BE46-A8434B18E467}" srcId="{C23A2E29-6411-4D92-B265-CB3AC0C1B6F1}" destId="{5D901EE1-BEE0-49A6-84DC-90C311797201}" srcOrd="3" destOrd="0" parTransId="{2213148F-FF42-418A-8393-0251843868F9}" sibTransId="{0F922ACE-5A70-4F17-B5BA-2A18F069D047}"/>
    <dgm:cxn modelId="{6709C8DC-2105-4D4E-82DB-B9063780872A}" type="presOf" srcId="{FB456FF8-8202-4654-80C1-316A3030AE8C}" destId="{BF1FC769-FB06-4988-A48E-9138C0EC3FEC}" srcOrd="0" destOrd="0" presId="urn:microsoft.com/office/officeart/2018/2/layout/IconVerticalSolidList"/>
    <dgm:cxn modelId="{A17A05FD-26AF-4BBC-B46A-061DF4730F4D}" type="presOf" srcId="{C23A2E29-6411-4D92-B265-CB3AC0C1B6F1}" destId="{7D1C7253-B2BB-4B04-A783-042720DDB6C1}" srcOrd="0" destOrd="0" presId="urn:microsoft.com/office/officeart/2018/2/layout/IconVerticalSolidList"/>
    <dgm:cxn modelId="{B40D1EB1-9104-4088-B153-F84974C7969B}" type="presParOf" srcId="{7D1C7253-B2BB-4B04-A783-042720DDB6C1}" destId="{83CDB8AA-959B-4C4A-A59E-AB897EF1D726}" srcOrd="0" destOrd="0" presId="urn:microsoft.com/office/officeart/2018/2/layout/IconVerticalSolidList"/>
    <dgm:cxn modelId="{2507E520-F8BD-4A75-997F-E2E7F2D2E6D6}" type="presParOf" srcId="{83CDB8AA-959B-4C4A-A59E-AB897EF1D726}" destId="{2F379FA7-0212-4443-92A7-D2054DBF9D01}" srcOrd="0" destOrd="0" presId="urn:microsoft.com/office/officeart/2018/2/layout/IconVerticalSolidList"/>
    <dgm:cxn modelId="{63E2B0EE-6EBB-49E2-B00F-60C58841338A}" type="presParOf" srcId="{83CDB8AA-959B-4C4A-A59E-AB897EF1D726}" destId="{29229ADB-D03E-4200-BE39-07046611137A}" srcOrd="1" destOrd="0" presId="urn:microsoft.com/office/officeart/2018/2/layout/IconVerticalSolidList"/>
    <dgm:cxn modelId="{88F4BE42-6E27-44A6-931D-AD8598E4E075}" type="presParOf" srcId="{83CDB8AA-959B-4C4A-A59E-AB897EF1D726}" destId="{A5E2FE32-26D5-44FE-8CF7-398135926890}" srcOrd="2" destOrd="0" presId="urn:microsoft.com/office/officeart/2018/2/layout/IconVerticalSolidList"/>
    <dgm:cxn modelId="{52BBB9D9-6C33-4CBA-BE71-03FE665BE541}" type="presParOf" srcId="{83CDB8AA-959B-4C4A-A59E-AB897EF1D726}" destId="{5CA7F496-DCD3-4B5F-8F38-1073FAA4A186}" srcOrd="3" destOrd="0" presId="urn:microsoft.com/office/officeart/2018/2/layout/IconVerticalSolidList"/>
    <dgm:cxn modelId="{26CA9505-A5A1-4DC0-9C58-10DFFC1167D7}" type="presParOf" srcId="{7D1C7253-B2BB-4B04-A783-042720DDB6C1}" destId="{EEA91D94-CA5D-4C42-8EBC-3CA49C1CA78E}" srcOrd="1" destOrd="0" presId="urn:microsoft.com/office/officeart/2018/2/layout/IconVerticalSolidList"/>
    <dgm:cxn modelId="{8B7F08C7-1C23-4570-9258-AC41FDB50AA7}" type="presParOf" srcId="{7D1C7253-B2BB-4B04-A783-042720DDB6C1}" destId="{A9E0EEEE-A136-4858-BEA8-9DCD8FD48CE0}" srcOrd="2" destOrd="0" presId="urn:microsoft.com/office/officeart/2018/2/layout/IconVerticalSolidList"/>
    <dgm:cxn modelId="{282EB27D-1534-4BFE-82D3-811069D62918}" type="presParOf" srcId="{A9E0EEEE-A136-4858-BEA8-9DCD8FD48CE0}" destId="{3AD08A2B-6209-426B-BB3E-501EA8E4C47D}" srcOrd="0" destOrd="0" presId="urn:microsoft.com/office/officeart/2018/2/layout/IconVerticalSolidList"/>
    <dgm:cxn modelId="{CAA3E6D7-E871-4088-975A-F874C4D1B2A4}" type="presParOf" srcId="{A9E0EEEE-A136-4858-BEA8-9DCD8FD48CE0}" destId="{8B3654BD-89FF-4544-9BC0-C7096258385B}" srcOrd="1" destOrd="0" presId="urn:microsoft.com/office/officeart/2018/2/layout/IconVerticalSolidList"/>
    <dgm:cxn modelId="{6D2BEEC7-0E14-4997-8BB5-BF1B5D9442BC}" type="presParOf" srcId="{A9E0EEEE-A136-4858-BEA8-9DCD8FD48CE0}" destId="{050F7862-26BA-4623-AD29-103BC21EEC87}" srcOrd="2" destOrd="0" presId="urn:microsoft.com/office/officeart/2018/2/layout/IconVerticalSolidList"/>
    <dgm:cxn modelId="{51AC8674-1634-4BEA-B753-4926FC0CB71C}" type="presParOf" srcId="{A9E0EEEE-A136-4858-BEA8-9DCD8FD48CE0}" destId="{8B5F6112-1245-4FDE-B79B-A27727E1321A}" srcOrd="3" destOrd="0" presId="urn:microsoft.com/office/officeart/2018/2/layout/IconVerticalSolidList"/>
    <dgm:cxn modelId="{4AF42E24-AFA6-4D96-ACED-7874DF2CD0EA}" type="presParOf" srcId="{7D1C7253-B2BB-4B04-A783-042720DDB6C1}" destId="{5CA2A93F-8330-46DA-9DE2-92F9E7684086}" srcOrd="3" destOrd="0" presId="urn:microsoft.com/office/officeart/2018/2/layout/IconVerticalSolidList"/>
    <dgm:cxn modelId="{F6F87431-9532-4CF7-A576-9EF5A3A58AEC}" type="presParOf" srcId="{7D1C7253-B2BB-4B04-A783-042720DDB6C1}" destId="{7E75B322-AB5C-469C-A8D2-427DB3331007}" srcOrd="4" destOrd="0" presId="urn:microsoft.com/office/officeart/2018/2/layout/IconVerticalSolidList"/>
    <dgm:cxn modelId="{44D61EE9-5C7F-4A69-954B-D87A342EE307}" type="presParOf" srcId="{7E75B322-AB5C-469C-A8D2-427DB3331007}" destId="{3AB6EB9E-BA81-4651-B33B-54D748811CFB}" srcOrd="0" destOrd="0" presId="urn:microsoft.com/office/officeart/2018/2/layout/IconVerticalSolidList"/>
    <dgm:cxn modelId="{17EDD725-C287-4941-B2A3-9EF20BF94CC5}" type="presParOf" srcId="{7E75B322-AB5C-469C-A8D2-427DB3331007}" destId="{9314A616-4297-44F8-AE74-9327696A5A16}" srcOrd="1" destOrd="0" presId="urn:microsoft.com/office/officeart/2018/2/layout/IconVerticalSolidList"/>
    <dgm:cxn modelId="{AEA09763-871F-4083-B0A1-0DAB52DDB357}" type="presParOf" srcId="{7E75B322-AB5C-469C-A8D2-427DB3331007}" destId="{18CDE5D8-BF80-43FE-949E-F78AA805FDCE}" srcOrd="2" destOrd="0" presId="urn:microsoft.com/office/officeart/2018/2/layout/IconVerticalSolidList"/>
    <dgm:cxn modelId="{4E78A4E4-B8B8-42C2-B847-1F83027627F1}" type="presParOf" srcId="{7E75B322-AB5C-469C-A8D2-427DB3331007}" destId="{BF1FC769-FB06-4988-A48E-9138C0EC3FEC}" srcOrd="3" destOrd="0" presId="urn:microsoft.com/office/officeart/2018/2/layout/IconVerticalSolidList"/>
    <dgm:cxn modelId="{2AC24FC6-DCCB-4DAB-84E0-3AF21CE1FC2E}" type="presParOf" srcId="{7D1C7253-B2BB-4B04-A783-042720DDB6C1}" destId="{2A3967EB-2E39-4533-9FA1-D928BC75F4AB}" srcOrd="5" destOrd="0" presId="urn:microsoft.com/office/officeart/2018/2/layout/IconVerticalSolidList"/>
    <dgm:cxn modelId="{3B110CD1-9FDF-4ECD-9965-A0FAAA848E9B}" type="presParOf" srcId="{7D1C7253-B2BB-4B04-A783-042720DDB6C1}" destId="{7B6B2523-0EA6-4A4F-BA5B-D8DAE033FFBF}" srcOrd="6" destOrd="0" presId="urn:microsoft.com/office/officeart/2018/2/layout/IconVerticalSolidList"/>
    <dgm:cxn modelId="{226C86BB-A279-4C56-A3F8-AC46DA53AD9D}" type="presParOf" srcId="{7B6B2523-0EA6-4A4F-BA5B-D8DAE033FFBF}" destId="{4A1C1F82-6FED-4A21-83E6-192F1AFCB8D0}" srcOrd="0" destOrd="0" presId="urn:microsoft.com/office/officeart/2018/2/layout/IconVerticalSolidList"/>
    <dgm:cxn modelId="{CF461E45-51DB-4200-803B-091DF143E0D9}" type="presParOf" srcId="{7B6B2523-0EA6-4A4F-BA5B-D8DAE033FFBF}" destId="{1C9CB8EE-1F8B-42C3-9362-7D57568D9018}" srcOrd="1" destOrd="0" presId="urn:microsoft.com/office/officeart/2018/2/layout/IconVerticalSolidList"/>
    <dgm:cxn modelId="{7E4274F0-313F-4EC9-9EC9-B34EFE61A7A4}" type="presParOf" srcId="{7B6B2523-0EA6-4A4F-BA5B-D8DAE033FFBF}" destId="{BFD3E58C-54BA-4B44-9C03-FAB3E9E4AB9D}" srcOrd="2" destOrd="0" presId="urn:microsoft.com/office/officeart/2018/2/layout/IconVerticalSolidList"/>
    <dgm:cxn modelId="{B203F69E-8AB0-4868-AB3C-46164888C0C2}" type="presParOf" srcId="{7B6B2523-0EA6-4A4F-BA5B-D8DAE033FFBF}" destId="{B2E8F528-A0A3-43FD-ADFC-CC9A52430FBA}"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9D94C4-57BE-4E12-AF9D-9E3D528EB72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A1361C-8469-4CE6-B875-03115DD5F5AA}">
      <dgm:prSet/>
      <dgm:spPr/>
      <dgm:t>
        <a:bodyPr/>
        <a:lstStyle/>
        <a:p>
          <a:pPr>
            <a:lnSpc>
              <a:spcPct val="100000"/>
            </a:lnSpc>
          </a:pPr>
          <a:r>
            <a:rPr lang="de-DE"/>
            <a:t>Verzehr von Matzen (ungesäuertes Brot)</a:t>
          </a:r>
          <a:endParaRPr lang="en-US"/>
        </a:p>
      </dgm:t>
    </dgm:pt>
    <dgm:pt modelId="{42DBD21C-BBF3-414A-9320-6F2F1E37A0AB}" type="parTrans" cxnId="{5CA8BA2E-5FFE-46C5-A1E0-08D5CC262CDC}">
      <dgm:prSet/>
      <dgm:spPr/>
      <dgm:t>
        <a:bodyPr/>
        <a:lstStyle/>
        <a:p>
          <a:endParaRPr lang="en-US"/>
        </a:p>
      </dgm:t>
    </dgm:pt>
    <dgm:pt modelId="{9E7E847A-A1FA-4595-B0C4-F49150FF028B}" type="sibTrans" cxnId="{5CA8BA2E-5FFE-46C5-A1E0-08D5CC262CDC}">
      <dgm:prSet/>
      <dgm:spPr/>
      <dgm:t>
        <a:bodyPr/>
        <a:lstStyle/>
        <a:p>
          <a:endParaRPr lang="en-US"/>
        </a:p>
      </dgm:t>
    </dgm:pt>
    <dgm:pt modelId="{ED443362-2BAB-4398-8CE8-F4C0DC7B7BD0}">
      <dgm:prSet/>
      <dgm:spPr/>
      <dgm:t>
        <a:bodyPr/>
        <a:lstStyle/>
        <a:p>
          <a:pPr>
            <a:lnSpc>
              <a:spcPct val="100000"/>
            </a:lnSpc>
          </a:pPr>
          <a:r>
            <a:rPr lang="de-DE"/>
            <a:t>Verzehr von gegärten Speisen verboten</a:t>
          </a:r>
          <a:endParaRPr lang="en-US"/>
        </a:p>
      </dgm:t>
    </dgm:pt>
    <dgm:pt modelId="{C50B8E16-59C2-477E-937B-EA322F544E14}" type="parTrans" cxnId="{85F38BAE-A4BA-459C-8B9A-2F6F659482D1}">
      <dgm:prSet/>
      <dgm:spPr/>
      <dgm:t>
        <a:bodyPr/>
        <a:lstStyle/>
        <a:p>
          <a:endParaRPr lang="en-US"/>
        </a:p>
      </dgm:t>
    </dgm:pt>
    <dgm:pt modelId="{318C8FAE-BF5E-456B-80C0-4497AFDFCA9C}" type="sibTrans" cxnId="{85F38BAE-A4BA-459C-8B9A-2F6F659482D1}">
      <dgm:prSet/>
      <dgm:spPr/>
      <dgm:t>
        <a:bodyPr/>
        <a:lstStyle/>
        <a:p>
          <a:endParaRPr lang="en-US"/>
        </a:p>
      </dgm:t>
    </dgm:pt>
    <dgm:pt modelId="{BBC19EDD-B254-4C08-9957-E65732050ACD}" type="pres">
      <dgm:prSet presAssocID="{399D94C4-57BE-4E12-AF9D-9E3D528EB72F}" presName="root" presStyleCnt="0">
        <dgm:presLayoutVars>
          <dgm:dir/>
          <dgm:resizeHandles val="exact"/>
        </dgm:presLayoutVars>
      </dgm:prSet>
      <dgm:spPr/>
    </dgm:pt>
    <dgm:pt modelId="{A82A08CC-09D6-4B1C-A072-42BE374C8149}" type="pres">
      <dgm:prSet presAssocID="{DAA1361C-8469-4CE6-B875-03115DD5F5AA}" presName="compNode" presStyleCnt="0"/>
      <dgm:spPr/>
    </dgm:pt>
    <dgm:pt modelId="{872E0286-1D37-4565-822A-5798A668CC16}" type="pres">
      <dgm:prSet presAssocID="{DAA1361C-8469-4CE6-B875-03115DD5F5AA}" presName="bgRect" presStyleLbl="bgShp" presStyleIdx="0" presStyleCnt="2"/>
      <dgm:spPr>
        <a:solidFill>
          <a:schemeClr val="bg1"/>
        </a:solidFill>
      </dgm:spPr>
    </dgm:pt>
    <dgm:pt modelId="{17C63325-BC29-416E-B170-BD5293D41CD9}" type="pres">
      <dgm:prSet presAssocID="{DAA1361C-8469-4CE6-B875-03115DD5F5A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Koch"/>
        </a:ext>
      </dgm:extLst>
    </dgm:pt>
    <dgm:pt modelId="{E85C335D-ACCC-4302-B0F1-A3AED0F49CB0}" type="pres">
      <dgm:prSet presAssocID="{DAA1361C-8469-4CE6-B875-03115DD5F5AA}" presName="spaceRect" presStyleCnt="0"/>
      <dgm:spPr/>
    </dgm:pt>
    <dgm:pt modelId="{7DD8F486-C10E-43D3-B2DB-7D16CE085390}" type="pres">
      <dgm:prSet presAssocID="{DAA1361C-8469-4CE6-B875-03115DD5F5AA}" presName="parTx" presStyleLbl="revTx" presStyleIdx="0" presStyleCnt="2">
        <dgm:presLayoutVars>
          <dgm:chMax val="0"/>
          <dgm:chPref val="0"/>
        </dgm:presLayoutVars>
      </dgm:prSet>
      <dgm:spPr/>
    </dgm:pt>
    <dgm:pt modelId="{1A5EE6B6-E788-4F23-B486-F4CBC9919E31}" type="pres">
      <dgm:prSet presAssocID="{9E7E847A-A1FA-4595-B0C4-F49150FF028B}" presName="sibTrans" presStyleCnt="0"/>
      <dgm:spPr/>
    </dgm:pt>
    <dgm:pt modelId="{2FC58306-7748-4772-8615-8744772DA303}" type="pres">
      <dgm:prSet presAssocID="{ED443362-2BAB-4398-8CE8-F4C0DC7B7BD0}" presName="compNode" presStyleCnt="0"/>
      <dgm:spPr/>
    </dgm:pt>
    <dgm:pt modelId="{6F161B51-88BA-4F2C-A6AD-CB101A0F0163}" type="pres">
      <dgm:prSet presAssocID="{ED443362-2BAB-4398-8CE8-F4C0DC7B7BD0}" presName="bgRect" presStyleLbl="bgShp" presStyleIdx="1" presStyleCnt="2"/>
      <dgm:spPr>
        <a:solidFill>
          <a:schemeClr val="bg1"/>
        </a:solidFill>
      </dgm:spPr>
    </dgm:pt>
    <dgm:pt modelId="{F8EA0D74-BA57-4F41-A056-E7CBC040505B}" type="pres">
      <dgm:prSet presAssocID="{ED443362-2BAB-4398-8CE8-F4C0DC7B7BD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ork and knife"/>
        </a:ext>
      </dgm:extLst>
    </dgm:pt>
    <dgm:pt modelId="{AD444975-40D1-4F87-A07E-D1F5CD320840}" type="pres">
      <dgm:prSet presAssocID="{ED443362-2BAB-4398-8CE8-F4C0DC7B7BD0}" presName="spaceRect" presStyleCnt="0"/>
      <dgm:spPr/>
    </dgm:pt>
    <dgm:pt modelId="{35911A8D-AF56-41DC-89BD-A6EB91BB5B41}" type="pres">
      <dgm:prSet presAssocID="{ED443362-2BAB-4398-8CE8-F4C0DC7B7BD0}" presName="parTx" presStyleLbl="revTx" presStyleIdx="1" presStyleCnt="2">
        <dgm:presLayoutVars>
          <dgm:chMax val="0"/>
          <dgm:chPref val="0"/>
        </dgm:presLayoutVars>
      </dgm:prSet>
      <dgm:spPr/>
    </dgm:pt>
  </dgm:ptLst>
  <dgm:cxnLst>
    <dgm:cxn modelId="{0973AE18-D626-4C22-81E9-CFDA88CD952F}" type="presOf" srcId="{399D94C4-57BE-4E12-AF9D-9E3D528EB72F}" destId="{BBC19EDD-B254-4C08-9957-E65732050ACD}" srcOrd="0" destOrd="0" presId="urn:microsoft.com/office/officeart/2018/2/layout/IconVerticalSolidList"/>
    <dgm:cxn modelId="{5CA8BA2E-5FFE-46C5-A1E0-08D5CC262CDC}" srcId="{399D94C4-57BE-4E12-AF9D-9E3D528EB72F}" destId="{DAA1361C-8469-4CE6-B875-03115DD5F5AA}" srcOrd="0" destOrd="0" parTransId="{42DBD21C-BBF3-414A-9320-6F2F1E37A0AB}" sibTransId="{9E7E847A-A1FA-4595-B0C4-F49150FF028B}"/>
    <dgm:cxn modelId="{F7E5A13A-5795-4B8C-9DAF-A1CC35643CA5}" type="presOf" srcId="{ED443362-2BAB-4398-8CE8-F4C0DC7B7BD0}" destId="{35911A8D-AF56-41DC-89BD-A6EB91BB5B41}" srcOrd="0" destOrd="0" presId="urn:microsoft.com/office/officeart/2018/2/layout/IconVerticalSolidList"/>
    <dgm:cxn modelId="{88D9446F-B266-432C-A604-07CFBC42E40F}" type="presOf" srcId="{DAA1361C-8469-4CE6-B875-03115DD5F5AA}" destId="{7DD8F486-C10E-43D3-B2DB-7D16CE085390}" srcOrd="0" destOrd="0" presId="urn:microsoft.com/office/officeart/2018/2/layout/IconVerticalSolidList"/>
    <dgm:cxn modelId="{85F38BAE-A4BA-459C-8B9A-2F6F659482D1}" srcId="{399D94C4-57BE-4E12-AF9D-9E3D528EB72F}" destId="{ED443362-2BAB-4398-8CE8-F4C0DC7B7BD0}" srcOrd="1" destOrd="0" parTransId="{C50B8E16-59C2-477E-937B-EA322F544E14}" sibTransId="{318C8FAE-BF5E-456B-80C0-4497AFDFCA9C}"/>
    <dgm:cxn modelId="{700DBB3F-2451-432F-88A0-C0A51C504610}" type="presParOf" srcId="{BBC19EDD-B254-4C08-9957-E65732050ACD}" destId="{A82A08CC-09D6-4B1C-A072-42BE374C8149}" srcOrd="0" destOrd="0" presId="urn:microsoft.com/office/officeart/2018/2/layout/IconVerticalSolidList"/>
    <dgm:cxn modelId="{DB51AB08-291F-4EA4-A0EF-B80940DD9D31}" type="presParOf" srcId="{A82A08CC-09D6-4B1C-A072-42BE374C8149}" destId="{872E0286-1D37-4565-822A-5798A668CC16}" srcOrd="0" destOrd="0" presId="urn:microsoft.com/office/officeart/2018/2/layout/IconVerticalSolidList"/>
    <dgm:cxn modelId="{88B99407-3BC1-4966-A036-D6ECD3B9468C}" type="presParOf" srcId="{A82A08CC-09D6-4B1C-A072-42BE374C8149}" destId="{17C63325-BC29-416E-B170-BD5293D41CD9}" srcOrd="1" destOrd="0" presId="urn:microsoft.com/office/officeart/2018/2/layout/IconVerticalSolidList"/>
    <dgm:cxn modelId="{905DAC58-D5B6-4AC8-84AD-A3D9A23B429A}" type="presParOf" srcId="{A82A08CC-09D6-4B1C-A072-42BE374C8149}" destId="{E85C335D-ACCC-4302-B0F1-A3AED0F49CB0}" srcOrd="2" destOrd="0" presId="urn:microsoft.com/office/officeart/2018/2/layout/IconVerticalSolidList"/>
    <dgm:cxn modelId="{2ECFB91C-E6CD-4DBD-BBBA-E04AA3843861}" type="presParOf" srcId="{A82A08CC-09D6-4B1C-A072-42BE374C8149}" destId="{7DD8F486-C10E-43D3-B2DB-7D16CE085390}" srcOrd="3" destOrd="0" presId="urn:microsoft.com/office/officeart/2018/2/layout/IconVerticalSolidList"/>
    <dgm:cxn modelId="{A7B7B5A9-C11B-4BD2-8879-971AE1174661}" type="presParOf" srcId="{BBC19EDD-B254-4C08-9957-E65732050ACD}" destId="{1A5EE6B6-E788-4F23-B486-F4CBC9919E31}" srcOrd="1" destOrd="0" presId="urn:microsoft.com/office/officeart/2018/2/layout/IconVerticalSolidList"/>
    <dgm:cxn modelId="{D376A98E-E64C-4184-B0D3-F17441857F78}" type="presParOf" srcId="{BBC19EDD-B254-4C08-9957-E65732050ACD}" destId="{2FC58306-7748-4772-8615-8744772DA303}" srcOrd="2" destOrd="0" presId="urn:microsoft.com/office/officeart/2018/2/layout/IconVerticalSolidList"/>
    <dgm:cxn modelId="{923AE655-9A98-4F02-A4EC-63FC44AFDB88}" type="presParOf" srcId="{2FC58306-7748-4772-8615-8744772DA303}" destId="{6F161B51-88BA-4F2C-A6AD-CB101A0F0163}" srcOrd="0" destOrd="0" presId="urn:microsoft.com/office/officeart/2018/2/layout/IconVerticalSolidList"/>
    <dgm:cxn modelId="{82537FD9-E50A-4F7E-9A56-08B346DE01E4}" type="presParOf" srcId="{2FC58306-7748-4772-8615-8744772DA303}" destId="{F8EA0D74-BA57-4F41-A056-E7CBC040505B}" srcOrd="1" destOrd="0" presId="urn:microsoft.com/office/officeart/2018/2/layout/IconVerticalSolidList"/>
    <dgm:cxn modelId="{8732ED36-FD05-4A0D-8265-026A853EC045}" type="presParOf" srcId="{2FC58306-7748-4772-8615-8744772DA303}" destId="{AD444975-40D1-4F87-A07E-D1F5CD320840}" srcOrd="2" destOrd="0" presId="urn:microsoft.com/office/officeart/2018/2/layout/IconVerticalSolidList"/>
    <dgm:cxn modelId="{E51F1321-5A8B-4B4A-8699-7B6656D6EAE9}" type="presParOf" srcId="{2FC58306-7748-4772-8615-8744772DA303}" destId="{35911A8D-AF56-41DC-89BD-A6EB91BB5B4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A82051-3365-49E2-9558-ABA34BAECE2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82F4063-97F2-4BC4-A383-B344DF995484}">
      <dgm:prSet/>
      <dgm:spPr/>
      <dgm:t>
        <a:bodyPr/>
        <a:lstStyle/>
        <a:p>
          <a:pPr>
            <a:lnSpc>
              <a:spcPct val="100000"/>
            </a:lnSpc>
          </a:pPr>
          <a:r>
            <a:rPr lang="de-DE"/>
            <a:t>Fruchtmus</a:t>
          </a:r>
        </a:p>
        <a:p>
          <a:pPr>
            <a:lnSpc>
              <a:spcPct val="100000"/>
            </a:lnSpc>
          </a:pPr>
          <a:r>
            <a:rPr lang="de-DE"/>
            <a:t>▶ Lehm</a:t>
          </a:r>
          <a:endParaRPr lang="en-US"/>
        </a:p>
      </dgm:t>
    </dgm:pt>
    <dgm:pt modelId="{A21A7237-50EF-46EC-B60B-A765AC329E7B}" type="parTrans" cxnId="{22233A0E-D110-4266-928B-E5BD5567E5EE}">
      <dgm:prSet/>
      <dgm:spPr/>
      <dgm:t>
        <a:bodyPr/>
        <a:lstStyle/>
        <a:p>
          <a:endParaRPr lang="en-US"/>
        </a:p>
      </dgm:t>
    </dgm:pt>
    <dgm:pt modelId="{55473AA8-551A-4D92-A4D9-33968549F6C1}" type="sibTrans" cxnId="{22233A0E-D110-4266-928B-E5BD5567E5EE}">
      <dgm:prSet/>
      <dgm:spPr/>
      <dgm:t>
        <a:bodyPr/>
        <a:lstStyle/>
        <a:p>
          <a:endParaRPr lang="en-US"/>
        </a:p>
      </dgm:t>
    </dgm:pt>
    <dgm:pt modelId="{9D39EC17-7EA5-4ED2-996A-5389B38AC814}">
      <dgm:prSet/>
      <dgm:spPr/>
      <dgm:t>
        <a:bodyPr/>
        <a:lstStyle/>
        <a:p>
          <a:pPr>
            <a:lnSpc>
              <a:spcPct val="100000"/>
            </a:lnSpc>
          </a:pPr>
          <a:r>
            <a:rPr lang="de-DE"/>
            <a:t>Bittere Kräuter </a:t>
          </a:r>
        </a:p>
        <a:p>
          <a:pPr>
            <a:lnSpc>
              <a:spcPct val="100000"/>
            </a:lnSpc>
          </a:pPr>
          <a:r>
            <a:rPr lang="de-DE"/>
            <a:t>▶ Sklaverei</a:t>
          </a:r>
          <a:endParaRPr lang="en-US"/>
        </a:p>
      </dgm:t>
    </dgm:pt>
    <dgm:pt modelId="{6CF106F9-43BF-4EE2-858B-202AA8249BC0}" type="parTrans" cxnId="{11991E17-8BB0-4977-B8F3-2CD5D6EE7AE7}">
      <dgm:prSet/>
      <dgm:spPr/>
      <dgm:t>
        <a:bodyPr/>
        <a:lstStyle/>
        <a:p>
          <a:endParaRPr lang="en-US"/>
        </a:p>
      </dgm:t>
    </dgm:pt>
    <dgm:pt modelId="{51B52777-D366-43D4-8A6A-A6BD4CF528BD}" type="sibTrans" cxnId="{11991E17-8BB0-4977-B8F3-2CD5D6EE7AE7}">
      <dgm:prSet/>
      <dgm:spPr/>
      <dgm:t>
        <a:bodyPr/>
        <a:lstStyle/>
        <a:p>
          <a:endParaRPr lang="en-US"/>
        </a:p>
      </dgm:t>
    </dgm:pt>
    <dgm:pt modelId="{60C47DB6-31B8-4E4D-8452-EF7D3A93EBF5}">
      <dgm:prSet/>
      <dgm:spPr/>
      <dgm:t>
        <a:bodyPr/>
        <a:lstStyle/>
        <a:p>
          <a:pPr>
            <a:lnSpc>
              <a:spcPct val="100000"/>
            </a:lnSpc>
          </a:pPr>
          <a:r>
            <a:rPr lang="de-DE"/>
            <a:t>Gebratene Knochen</a:t>
          </a:r>
        </a:p>
        <a:p>
          <a:pPr>
            <a:lnSpc>
              <a:spcPct val="100000"/>
            </a:lnSpc>
          </a:pPr>
          <a:r>
            <a:rPr lang="de-DE"/>
            <a:t>▶ Lamm</a:t>
          </a:r>
          <a:endParaRPr lang="en-US"/>
        </a:p>
      </dgm:t>
    </dgm:pt>
    <dgm:pt modelId="{79EFC020-1299-4166-99BF-C1EBA92C6A45}" type="parTrans" cxnId="{03001A6B-9A0D-41C8-AC33-355E8FA3DF9D}">
      <dgm:prSet/>
      <dgm:spPr/>
      <dgm:t>
        <a:bodyPr/>
        <a:lstStyle/>
        <a:p>
          <a:endParaRPr lang="en-US"/>
        </a:p>
      </dgm:t>
    </dgm:pt>
    <dgm:pt modelId="{B73A7FBA-5085-42F3-A8EA-FED2130AE12D}" type="sibTrans" cxnId="{03001A6B-9A0D-41C8-AC33-355E8FA3DF9D}">
      <dgm:prSet/>
      <dgm:spPr/>
      <dgm:t>
        <a:bodyPr/>
        <a:lstStyle/>
        <a:p>
          <a:endParaRPr lang="en-US"/>
        </a:p>
      </dgm:t>
    </dgm:pt>
    <dgm:pt modelId="{98A766F2-2D4C-4065-BB78-9B562300A9CF}" type="pres">
      <dgm:prSet presAssocID="{74A82051-3365-49E2-9558-ABA34BAECE28}" presName="root" presStyleCnt="0">
        <dgm:presLayoutVars>
          <dgm:dir/>
          <dgm:resizeHandles val="exact"/>
        </dgm:presLayoutVars>
      </dgm:prSet>
      <dgm:spPr/>
    </dgm:pt>
    <dgm:pt modelId="{CE741A76-C57E-4C16-B384-8DB479E41CC2}" type="pres">
      <dgm:prSet presAssocID="{682F4063-97F2-4BC4-A383-B344DF995484}" presName="compNode" presStyleCnt="0"/>
      <dgm:spPr/>
    </dgm:pt>
    <dgm:pt modelId="{2A22899D-13C1-4B69-9F76-7144AE734C44}" type="pres">
      <dgm:prSet presAssocID="{682F4063-97F2-4BC4-A383-B344DF995484}" presName="bgRect" presStyleLbl="bgShp" presStyleIdx="0" presStyleCnt="3"/>
      <dgm:spPr/>
    </dgm:pt>
    <dgm:pt modelId="{F322BC0F-AEEF-42B1-A075-6501084D740E}" type="pres">
      <dgm:prSet presAssocID="{682F4063-97F2-4BC4-A383-B344DF99548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euerwehrmann"/>
        </a:ext>
      </dgm:extLst>
    </dgm:pt>
    <dgm:pt modelId="{1ADC19F5-0F46-4785-8C45-8712AFECD018}" type="pres">
      <dgm:prSet presAssocID="{682F4063-97F2-4BC4-A383-B344DF995484}" presName="spaceRect" presStyleCnt="0"/>
      <dgm:spPr/>
    </dgm:pt>
    <dgm:pt modelId="{01B59744-37DE-423C-A612-3B36247908DF}" type="pres">
      <dgm:prSet presAssocID="{682F4063-97F2-4BC4-A383-B344DF995484}" presName="parTx" presStyleLbl="revTx" presStyleIdx="0" presStyleCnt="3">
        <dgm:presLayoutVars>
          <dgm:chMax val="0"/>
          <dgm:chPref val="0"/>
        </dgm:presLayoutVars>
      </dgm:prSet>
      <dgm:spPr/>
    </dgm:pt>
    <dgm:pt modelId="{8E2080E0-DE87-4D6C-9E4F-17FC2B33914E}" type="pres">
      <dgm:prSet presAssocID="{55473AA8-551A-4D92-A4D9-33968549F6C1}" presName="sibTrans" presStyleCnt="0"/>
      <dgm:spPr/>
    </dgm:pt>
    <dgm:pt modelId="{4576AAE6-DCDE-4679-8F6D-5D923C3A9C27}" type="pres">
      <dgm:prSet presAssocID="{9D39EC17-7EA5-4ED2-996A-5389B38AC814}" presName="compNode" presStyleCnt="0"/>
      <dgm:spPr/>
    </dgm:pt>
    <dgm:pt modelId="{ED421A57-396B-46F7-918C-0E1A2D665ADF}" type="pres">
      <dgm:prSet presAssocID="{9D39EC17-7EA5-4ED2-996A-5389B38AC814}" presName="bgRect" presStyleLbl="bgShp" presStyleIdx="1" presStyleCnt="3"/>
      <dgm:spPr/>
    </dgm:pt>
    <dgm:pt modelId="{7B390370-0E5C-483F-9B2B-825FA6B60BC3}" type="pres">
      <dgm:prSet presAssocID="{9D39EC17-7EA5-4ED2-996A-5389B38AC81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udeln"/>
        </a:ext>
      </dgm:extLst>
    </dgm:pt>
    <dgm:pt modelId="{11B641A4-0108-47C8-BF71-4BE0709E4112}" type="pres">
      <dgm:prSet presAssocID="{9D39EC17-7EA5-4ED2-996A-5389B38AC814}" presName="spaceRect" presStyleCnt="0"/>
      <dgm:spPr/>
    </dgm:pt>
    <dgm:pt modelId="{61AAA3CD-9B9A-40D7-B904-40DC80C6ECE3}" type="pres">
      <dgm:prSet presAssocID="{9D39EC17-7EA5-4ED2-996A-5389B38AC814}" presName="parTx" presStyleLbl="revTx" presStyleIdx="1" presStyleCnt="3">
        <dgm:presLayoutVars>
          <dgm:chMax val="0"/>
          <dgm:chPref val="0"/>
        </dgm:presLayoutVars>
      </dgm:prSet>
      <dgm:spPr/>
    </dgm:pt>
    <dgm:pt modelId="{938135C3-9C17-4550-A7C0-6AD99AC3688F}" type="pres">
      <dgm:prSet presAssocID="{51B52777-D366-43D4-8A6A-A6BD4CF528BD}" presName="sibTrans" presStyleCnt="0"/>
      <dgm:spPr/>
    </dgm:pt>
    <dgm:pt modelId="{65698CBE-D4D5-4679-AA67-4BDCBD8D6C73}" type="pres">
      <dgm:prSet presAssocID="{60C47DB6-31B8-4E4D-8452-EF7D3A93EBF5}" presName="compNode" presStyleCnt="0"/>
      <dgm:spPr/>
    </dgm:pt>
    <dgm:pt modelId="{7737562A-6853-461D-8F11-5B29CB426601}" type="pres">
      <dgm:prSet presAssocID="{60C47DB6-31B8-4E4D-8452-EF7D3A93EBF5}" presName="bgRect" presStyleLbl="bgShp" presStyleIdx="2" presStyleCnt="3"/>
      <dgm:spPr/>
    </dgm:pt>
    <dgm:pt modelId="{0DC1B640-C58D-4A82-B179-C9FB3F2C9808}" type="pres">
      <dgm:prSet presAssocID="{60C47DB6-31B8-4E4D-8452-EF7D3A93EBF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kument"/>
        </a:ext>
      </dgm:extLst>
    </dgm:pt>
    <dgm:pt modelId="{6691B90C-BE86-4DDB-9D28-9310BC9504D9}" type="pres">
      <dgm:prSet presAssocID="{60C47DB6-31B8-4E4D-8452-EF7D3A93EBF5}" presName="spaceRect" presStyleCnt="0"/>
      <dgm:spPr/>
    </dgm:pt>
    <dgm:pt modelId="{4B78ECC1-A8B1-4FAC-8B93-0CC25F6043C3}" type="pres">
      <dgm:prSet presAssocID="{60C47DB6-31B8-4E4D-8452-EF7D3A93EBF5}" presName="parTx" presStyleLbl="revTx" presStyleIdx="2" presStyleCnt="3">
        <dgm:presLayoutVars>
          <dgm:chMax val="0"/>
          <dgm:chPref val="0"/>
        </dgm:presLayoutVars>
      </dgm:prSet>
      <dgm:spPr/>
    </dgm:pt>
  </dgm:ptLst>
  <dgm:cxnLst>
    <dgm:cxn modelId="{22233A0E-D110-4266-928B-E5BD5567E5EE}" srcId="{74A82051-3365-49E2-9558-ABA34BAECE28}" destId="{682F4063-97F2-4BC4-A383-B344DF995484}" srcOrd="0" destOrd="0" parTransId="{A21A7237-50EF-46EC-B60B-A765AC329E7B}" sibTransId="{55473AA8-551A-4D92-A4D9-33968549F6C1}"/>
    <dgm:cxn modelId="{11991E17-8BB0-4977-B8F3-2CD5D6EE7AE7}" srcId="{74A82051-3365-49E2-9558-ABA34BAECE28}" destId="{9D39EC17-7EA5-4ED2-996A-5389B38AC814}" srcOrd="1" destOrd="0" parTransId="{6CF106F9-43BF-4EE2-858B-202AA8249BC0}" sibTransId="{51B52777-D366-43D4-8A6A-A6BD4CF528BD}"/>
    <dgm:cxn modelId="{50B94344-6543-4C46-820D-8695FB52D5B3}" type="presOf" srcId="{682F4063-97F2-4BC4-A383-B344DF995484}" destId="{01B59744-37DE-423C-A612-3B36247908DF}" srcOrd="0" destOrd="0" presId="urn:microsoft.com/office/officeart/2018/2/layout/IconVerticalSolidList"/>
    <dgm:cxn modelId="{03001A6B-9A0D-41C8-AC33-355E8FA3DF9D}" srcId="{74A82051-3365-49E2-9558-ABA34BAECE28}" destId="{60C47DB6-31B8-4E4D-8452-EF7D3A93EBF5}" srcOrd="2" destOrd="0" parTransId="{79EFC020-1299-4166-99BF-C1EBA92C6A45}" sibTransId="{B73A7FBA-5085-42F3-A8EA-FED2130AE12D}"/>
    <dgm:cxn modelId="{C93A0055-54B1-4A56-91E7-5BADFE0F5339}" type="presOf" srcId="{9D39EC17-7EA5-4ED2-996A-5389B38AC814}" destId="{61AAA3CD-9B9A-40D7-B904-40DC80C6ECE3}" srcOrd="0" destOrd="0" presId="urn:microsoft.com/office/officeart/2018/2/layout/IconVerticalSolidList"/>
    <dgm:cxn modelId="{BF21E255-A01B-463F-9AEF-4010AB5FC75A}" type="presOf" srcId="{60C47DB6-31B8-4E4D-8452-EF7D3A93EBF5}" destId="{4B78ECC1-A8B1-4FAC-8B93-0CC25F6043C3}" srcOrd="0" destOrd="0" presId="urn:microsoft.com/office/officeart/2018/2/layout/IconVerticalSolidList"/>
    <dgm:cxn modelId="{9285DAB8-A68D-488C-AA74-153B5F5AF471}" type="presOf" srcId="{74A82051-3365-49E2-9558-ABA34BAECE28}" destId="{98A766F2-2D4C-4065-BB78-9B562300A9CF}" srcOrd="0" destOrd="0" presId="urn:microsoft.com/office/officeart/2018/2/layout/IconVerticalSolidList"/>
    <dgm:cxn modelId="{E9EBC446-1B74-4676-AD7F-42CF072EC78E}" type="presParOf" srcId="{98A766F2-2D4C-4065-BB78-9B562300A9CF}" destId="{CE741A76-C57E-4C16-B384-8DB479E41CC2}" srcOrd="0" destOrd="0" presId="urn:microsoft.com/office/officeart/2018/2/layout/IconVerticalSolidList"/>
    <dgm:cxn modelId="{0F972A40-3282-4CC3-9009-D30FDD3D660D}" type="presParOf" srcId="{CE741A76-C57E-4C16-B384-8DB479E41CC2}" destId="{2A22899D-13C1-4B69-9F76-7144AE734C44}" srcOrd="0" destOrd="0" presId="urn:microsoft.com/office/officeart/2018/2/layout/IconVerticalSolidList"/>
    <dgm:cxn modelId="{4F8915E1-9ABD-42A4-A890-E177453089D3}" type="presParOf" srcId="{CE741A76-C57E-4C16-B384-8DB479E41CC2}" destId="{F322BC0F-AEEF-42B1-A075-6501084D740E}" srcOrd="1" destOrd="0" presId="urn:microsoft.com/office/officeart/2018/2/layout/IconVerticalSolidList"/>
    <dgm:cxn modelId="{8787836A-1065-444F-8DA5-13F5E77D91D3}" type="presParOf" srcId="{CE741A76-C57E-4C16-B384-8DB479E41CC2}" destId="{1ADC19F5-0F46-4785-8C45-8712AFECD018}" srcOrd="2" destOrd="0" presId="urn:microsoft.com/office/officeart/2018/2/layout/IconVerticalSolidList"/>
    <dgm:cxn modelId="{1D15B1A6-04EC-4B04-A7D3-859CD4065602}" type="presParOf" srcId="{CE741A76-C57E-4C16-B384-8DB479E41CC2}" destId="{01B59744-37DE-423C-A612-3B36247908DF}" srcOrd="3" destOrd="0" presId="urn:microsoft.com/office/officeart/2018/2/layout/IconVerticalSolidList"/>
    <dgm:cxn modelId="{579CD6DB-ADBE-451D-A6F8-9CA89BF42925}" type="presParOf" srcId="{98A766F2-2D4C-4065-BB78-9B562300A9CF}" destId="{8E2080E0-DE87-4D6C-9E4F-17FC2B33914E}" srcOrd="1" destOrd="0" presId="urn:microsoft.com/office/officeart/2018/2/layout/IconVerticalSolidList"/>
    <dgm:cxn modelId="{F10ED902-ACFF-41D8-AA7B-510398EB7944}" type="presParOf" srcId="{98A766F2-2D4C-4065-BB78-9B562300A9CF}" destId="{4576AAE6-DCDE-4679-8F6D-5D923C3A9C27}" srcOrd="2" destOrd="0" presId="urn:microsoft.com/office/officeart/2018/2/layout/IconVerticalSolidList"/>
    <dgm:cxn modelId="{F51FE645-2AD6-468D-953C-85BF9D25A0E0}" type="presParOf" srcId="{4576AAE6-DCDE-4679-8F6D-5D923C3A9C27}" destId="{ED421A57-396B-46F7-918C-0E1A2D665ADF}" srcOrd="0" destOrd="0" presId="urn:microsoft.com/office/officeart/2018/2/layout/IconVerticalSolidList"/>
    <dgm:cxn modelId="{D127837D-07DB-4298-B19F-B08B8D7ECAE6}" type="presParOf" srcId="{4576AAE6-DCDE-4679-8F6D-5D923C3A9C27}" destId="{7B390370-0E5C-483F-9B2B-825FA6B60BC3}" srcOrd="1" destOrd="0" presId="urn:microsoft.com/office/officeart/2018/2/layout/IconVerticalSolidList"/>
    <dgm:cxn modelId="{28CD282E-400F-454A-8DF3-29F2FFB0A7C0}" type="presParOf" srcId="{4576AAE6-DCDE-4679-8F6D-5D923C3A9C27}" destId="{11B641A4-0108-47C8-BF71-4BE0709E4112}" srcOrd="2" destOrd="0" presId="urn:microsoft.com/office/officeart/2018/2/layout/IconVerticalSolidList"/>
    <dgm:cxn modelId="{96115370-D1B7-4F67-9548-88D115E643EF}" type="presParOf" srcId="{4576AAE6-DCDE-4679-8F6D-5D923C3A9C27}" destId="{61AAA3CD-9B9A-40D7-B904-40DC80C6ECE3}" srcOrd="3" destOrd="0" presId="urn:microsoft.com/office/officeart/2018/2/layout/IconVerticalSolidList"/>
    <dgm:cxn modelId="{7A5FFBF9-058F-4A17-8CF6-EB5A6EE7B921}" type="presParOf" srcId="{98A766F2-2D4C-4065-BB78-9B562300A9CF}" destId="{938135C3-9C17-4550-A7C0-6AD99AC3688F}" srcOrd="3" destOrd="0" presId="urn:microsoft.com/office/officeart/2018/2/layout/IconVerticalSolidList"/>
    <dgm:cxn modelId="{6363CD71-7FE1-4215-A99D-C4B36C1F0357}" type="presParOf" srcId="{98A766F2-2D4C-4065-BB78-9B562300A9CF}" destId="{65698CBE-D4D5-4679-AA67-4BDCBD8D6C73}" srcOrd="4" destOrd="0" presId="urn:microsoft.com/office/officeart/2018/2/layout/IconVerticalSolidList"/>
    <dgm:cxn modelId="{2A8656E0-4C74-48D8-9D11-508B3C8B075B}" type="presParOf" srcId="{65698CBE-D4D5-4679-AA67-4BDCBD8D6C73}" destId="{7737562A-6853-461D-8F11-5B29CB426601}" srcOrd="0" destOrd="0" presId="urn:microsoft.com/office/officeart/2018/2/layout/IconVerticalSolidList"/>
    <dgm:cxn modelId="{CA4E3323-A5D6-4166-B8BC-32F4C2F9968A}" type="presParOf" srcId="{65698CBE-D4D5-4679-AA67-4BDCBD8D6C73}" destId="{0DC1B640-C58D-4A82-B179-C9FB3F2C9808}" srcOrd="1" destOrd="0" presId="urn:microsoft.com/office/officeart/2018/2/layout/IconVerticalSolidList"/>
    <dgm:cxn modelId="{C752448D-D3BA-4467-B34F-8B8EED335AE9}" type="presParOf" srcId="{65698CBE-D4D5-4679-AA67-4BDCBD8D6C73}" destId="{6691B90C-BE86-4DDB-9D28-9310BC9504D9}" srcOrd="2" destOrd="0" presId="urn:microsoft.com/office/officeart/2018/2/layout/IconVerticalSolidList"/>
    <dgm:cxn modelId="{3846BE7E-A1FA-4F05-8B2F-BEA0D9B3336C}" type="presParOf" srcId="{65698CBE-D4D5-4679-AA67-4BDCBD8D6C73}" destId="{4B78ECC1-A8B1-4FAC-8B93-0CC25F6043C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9D94C4-57BE-4E12-AF9D-9E3D528EB72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AA1361C-8469-4CE6-B875-03115DD5F5AA}">
      <dgm:prSet/>
      <dgm:spPr/>
      <dgm:t>
        <a:bodyPr/>
        <a:lstStyle/>
        <a:p>
          <a:pPr>
            <a:lnSpc>
              <a:spcPct val="100000"/>
            </a:lnSpc>
          </a:pPr>
          <a:r>
            <a:rPr lang="de-DE"/>
            <a:t>Seder: dt. = Ordnung</a:t>
          </a:r>
          <a:endParaRPr lang="en-US"/>
        </a:p>
      </dgm:t>
    </dgm:pt>
    <dgm:pt modelId="{42DBD21C-BBF3-414A-9320-6F2F1E37A0AB}" type="parTrans" cxnId="{5CA8BA2E-5FFE-46C5-A1E0-08D5CC262CDC}">
      <dgm:prSet/>
      <dgm:spPr/>
      <dgm:t>
        <a:bodyPr/>
        <a:lstStyle/>
        <a:p>
          <a:endParaRPr lang="en-US"/>
        </a:p>
      </dgm:t>
    </dgm:pt>
    <dgm:pt modelId="{9E7E847A-A1FA-4595-B0C4-F49150FF028B}" type="sibTrans" cxnId="{5CA8BA2E-5FFE-46C5-A1E0-08D5CC262CDC}">
      <dgm:prSet/>
      <dgm:spPr/>
      <dgm:t>
        <a:bodyPr/>
        <a:lstStyle/>
        <a:p>
          <a:endParaRPr lang="en-US"/>
        </a:p>
      </dgm:t>
    </dgm:pt>
    <dgm:pt modelId="{ED443362-2BAB-4398-8CE8-F4C0DC7B7BD0}">
      <dgm:prSet/>
      <dgm:spPr/>
      <dgm:t>
        <a:bodyPr/>
        <a:lstStyle/>
        <a:p>
          <a:pPr>
            <a:lnSpc>
              <a:spcPct val="100000"/>
            </a:lnSpc>
          </a:pPr>
          <a:r>
            <a:rPr lang="de-DE" noProof="0"/>
            <a:t>fest geregelter Familiengottesdienst</a:t>
          </a:r>
        </a:p>
      </dgm:t>
    </dgm:pt>
    <dgm:pt modelId="{C50B8E16-59C2-477E-937B-EA322F544E14}" type="parTrans" cxnId="{85F38BAE-A4BA-459C-8B9A-2F6F659482D1}">
      <dgm:prSet/>
      <dgm:spPr/>
      <dgm:t>
        <a:bodyPr/>
        <a:lstStyle/>
        <a:p>
          <a:endParaRPr lang="en-US"/>
        </a:p>
      </dgm:t>
    </dgm:pt>
    <dgm:pt modelId="{318C8FAE-BF5E-456B-80C0-4497AFDFCA9C}" type="sibTrans" cxnId="{85F38BAE-A4BA-459C-8B9A-2F6F659482D1}">
      <dgm:prSet/>
      <dgm:spPr/>
      <dgm:t>
        <a:bodyPr/>
        <a:lstStyle/>
        <a:p>
          <a:endParaRPr lang="en-US"/>
        </a:p>
      </dgm:t>
    </dgm:pt>
    <dgm:pt modelId="{7B5464BE-52B8-4CB0-987C-8667CEFE039B}">
      <dgm:prSet/>
      <dgm:spPr>
        <a:ln>
          <a:noFill/>
        </a:ln>
      </dgm:spPr>
      <dgm:t>
        <a:bodyPr/>
        <a:lstStyle/>
        <a:p>
          <a:pPr>
            <a:lnSpc>
              <a:spcPct val="100000"/>
            </a:lnSpc>
          </a:pPr>
          <a:r>
            <a:rPr lang="de-DE"/>
            <a:t>zuhause am Tisch, mit Kerzenschein</a:t>
          </a:r>
        </a:p>
      </dgm:t>
    </dgm:pt>
    <dgm:pt modelId="{F159FA88-21BD-4FDE-918A-CA9420F0B175}" type="parTrans" cxnId="{5A3FE1CC-6163-47D4-9716-66233CAC1334}">
      <dgm:prSet/>
      <dgm:spPr/>
      <dgm:t>
        <a:bodyPr/>
        <a:lstStyle/>
        <a:p>
          <a:endParaRPr lang="de-DE"/>
        </a:p>
      </dgm:t>
    </dgm:pt>
    <dgm:pt modelId="{5646E960-862A-4548-85AC-B090101CF310}" type="sibTrans" cxnId="{5A3FE1CC-6163-47D4-9716-66233CAC1334}">
      <dgm:prSet/>
      <dgm:spPr/>
      <dgm:t>
        <a:bodyPr/>
        <a:lstStyle/>
        <a:p>
          <a:endParaRPr lang="de-DE"/>
        </a:p>
      </dgm:t>
    </dgm:pt>
    <dgm:pt modelId="{3112E452-A777-4715-AF41-87ECA6B8A234}">
      <dgm:prSet/>
      <dgm:spPr/>
      <dgm:t>
        <a:bodyPr/>
        <a:lstStyle/>
        <a:p>
          <a:pPr>
            <a:lnSpc>
              <a:spcPct val="100000"/>
            </a:lnSpc>
          </a:pPr>
          <a:r>
            <a:rPr lang="de-DE"/>
            <a:t>Geschichte über Auszug aus Ägypten</a:t>
          </a:r>
        </a:p>
      </dgm:t>
    </dgm:pt>
    <dgm:pt modelId="{47285BB8-C44A-4EA1-AC25-EF24070B1723}" type="parTrans" cxnId="{70BED5EE-510C-41B6-A7AB-8F2A46F3E61F}">
      <dgm:prSet/>
      <dgm:spPr/>
      <dgm:t>
        <a:bodyPr/>
        <a:lstStyle/>
        <a:p>
          <a:endParaRPr lang="de-DE"/>
        </a:p>
      </dgm:t>
    </dgm:pt>
    <dgm:pt modelId="{71942D2F-5EE2-49B3-B641-4C82D14D3A73}" type="sibTrans" cxnId="{70BED5EE-510C-41B6-A7AB-8F2A46F3E61F}">
      <dgm:prSet/>
      <dgm:spPr/>
      <dgm:t>
        <a:bodyPr/>
        <a:lstStyle/>
        <a:p>
          <a:endParaRPr lang="de-DE"/>
        </a:p>
      </dgm:t>
    </dgm:pt>
    <dgm:pt modelId="{BBC19EDD-B254-4C08-9957-E65732050ACD}" type="pres">
      <dgm:prSet presAssocID="{399D94C4-57BE-4E12-AF9D-9E3D528EB72F}" presName="root" presStyleCnt="0">
        <dgm:presLayoutVars>
          <dgm:dir/>
          <dgm:resizeHandles val="exact"/>
        </dgm:presLayoutVars>
      </dgm:prSet>
      <dgm:spPr/>
    </dgm:pt>
    <dgm:pt modelId="{A82A08CC-09D6-4B1C-A072-42BE374C8149}" type="pres">
      <dgm:prSet presAssocID="{DAA1361C-8469-4CE6-B875-03115DD5F5AA}" presName="compNode" presStyleCnt="0"/>
      <dgm:spPr/>
    </dgm:pt>
    <dgm:pt modelId="{872E0286-1D37-4565-822A-5798A668CC16}" type="pres">
      <dgm:prSet presAssocID="{DAA1361C-8469-4CE6-B875-03115DD5F5AA}" presName="bgRect" presStyleLbl="bgShp" presStyleIdx="0" presStyleCnt="4" custLinFactNeighborX="32334" custLinFactNeighborY="-2135"/>
      <dgm:spPr>
        <a:solidFill>
          <a:schemeClr val="bg1"/>
        </a:solidFill>
      </dgm:spPr>
    </dgm:pt>
    <dgm:pt modelId="{17C63325-BC29-416E-B170-BD5293D41CD9}" type="pres">
      <dgm:prSet presAssocID="{DAA1361C-8469-4CE6-B875-03115DD5F5AA}"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Radiomikrofon mit einfarbiger Füllung"/>
        </a:ext>
      </dgm:extLst>
    </dgm:pt>
    <dgm:pt modelId="{E85C335D-ACCC-4302-B0F1-A3AED0F49CB0}" type="pres">
      <dgm:prSet presAssocID="{DAA1361C-8469-4CE6-B875-03115DD5F5AA}" presName="spaceRect" presStyleCnt="0"/>
      <dgm:spPr/>
    </dgm:pt>
    <dgm:pt modelId="{7DD8F486-C10E-43D3-B2DB-7D16CE085390}" type="pres">
      <dgm:prSet presAssocID="{DAA1361C-8469-4CE6-B875-03115DD5F5AA}" presName="parTx" presStyleLbl="revTx" presStyleIdx="0" presStyleCnt="4">
        <dgm:presLayoutVars>
          <dgm:chMax val="0"/>
          <dgm:chPref val="0"/>
        </dgm:presLayoutVars>
      </dgm:prSet>
      <dgm:spPr/>
    </dgm:pt>
    <dgm:pt modelId="{1A5EE6B6-E788-4F23-B486-F4CBC9919E31}" type="pres">
      <dgm:prSet presAssocID="{9E7E847A-A1FA-4595-B0C4-F49150FF028B}" presName="sibTrans" presStyleCnt="0"/>
      <dgm:spPr/>
    </dgm:pt>
    <dgm:pt modelId="{2FC58306-7748-4772-8615-8744772DA303}" type="pres">
      <dgm:prSet presAssocID="{ED443362-2BAB-4398-8CE8-F4C0DC7B7BD0}" presName="compNode" presStyleCnt="0"/>
      <dgm:spPr/>
    </dgm:pt>
    <dgm:pt modelId="{6F161B51-88BA-4F2C-A6AD-CB101A0F0163}" type="pres">
      <dgm:prSet presAssocID="{ED443362-2BAB-4398-8CE8-F4C0DC7B7BD0}" presName="bgRect" presStyleLbl="bgShp" presStyleIdx="1" presStyleCnt="4"/>
      <dgm:spPr>
        <a:solidFill>
          <a:schemeClr val="bg1"/>
        </a:solidFill>
        <a:ln>
          <a:noFill/>
        </a:ln>
      </dgm:spPr>
    </dgm:pt>
    <dgm:pt modelId="{F8EA0D74-BA57-4F41-A056-E7CBC040505B}" type="pres">
      <dgm:prSet presAssocID="{ED443362-2BAB-4398-8CE8-F4C0DC7B7BD0}"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Gebetskerze mit einfarbiger Füllung"/>
        </a:ext>
      </dgm:extLst>
    </dgm:pt>
    <dgm:pt modelId="{AD444975-40D1-4F87-A07E-D1F5CD320840}" type="pres">
      <dgm:prSet presAssocID="{ED443362-2BAB-4398-8CE8-F4C0DC7B7BD0}" presName="spaceRect" presStyleCnt="0"/>
      <dgm:spPr/>
    </dgm:pt>
    <dgm:pt modelId="{35911A8D-AF56-41DC-89BD-A6EB91BB5B41}" type="pres">
      <dgm:prSet presAssocID="{ED443362-2BAB-4398-8CE8-F4C0DC7B7BD0}" presName="parTx" presStyleLbl="revTx" presStyleIdx="1" presStyleCnt="4">
        <dgm:presLayoutVars>
          <dgm:chMax val="0"/>
          <dgm:chPref val="0"/>
        </dgm:presLayoutVars>
      </dgm:prSet>
      <dgm:spPr/>
    </dgm:pt>
    <dgm:pt modelId="{353BCF08-219D-4784-A9F0-243D6C35503A}" type="pres">
      <dgm:prSet presAssocID="{318C8FAE-BF5E-456B-80C0-4497AFDFCA9C}" presName="sibTrans" presStyleCnt="0"/>
      <dgm:spPr/>
    </dgm:pt>
    <dgm:pt modelId="{DBD365C4-076C-4CAE-AC95-6F446324A95E}" type="pres">
      <dgm:prSet presAssocID="{7B5464BE-52B8-4CB0-987C-8667CEFE039B}" presName="compNode" presStyleCnt="0"/>
      <dgm:spPr/>
    </dgm:pt>
    <dgm:pt modelId="{FC124B50-D673-4E85-9CBD-D0C8ED04BEB4}" type="pres">
      <dgm:prSet presAssocID="{7B5464BE-52B8-4CB0-987C-8667CEFE039B}" presName="bgRect" presStyleLbl="bgShp" presStyleIdx="2" presStyleCnt="4"/>
      <dgm:spPr>
        <a:solidFill>
          <a:schemeClr val="bg1"/>
        </a:solidFill>
        <a:ln>
          <a:noFill/>
        </a:ln>
      </dgm:spPr>
    </dgm:pt>
    <dgm:pt modelId="{AD6DC854-F249-49C8-8185-26D303DACBAB}" type="pres">
      <dgm:prSet presAssocID="{7B5464BE-52B8-4CB0-987C-8667CEFE03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Kerze mit einfarbiger Füllung"/>
        </a:ext>
      </dgm:extLst>
    </dgm:pt>
    <dgm:pt modelId="{1937157F-F9A0-4625-9141-0CEB00C0CD70}" type="pres">
      <dgm:prSet presAssocID="{7B5464BE-52B8-4CB0-987C-8667CEFE039B}" presName="spaceRect" presStyleCnt="0"/>
      <dgm:spPr/>
    </dgm:pt>
    <dgm:pt modelId="{ABFC3C19-5C0B-4F52-927A-5935DEB77CC3}" type="pres">
      <dgm:prSet presAssocID="{7B5464BE-52B8-4CB0-987C-8667CEFE039B}" presName="parTx" presStyleLbl="revTx" presStyleIdx="2" presStyleCnt="4">
        <dgm:presLayoutVars>
          <dgm:chMax val="0"/>
          <dgm:chPref val="0"/>
        </dgm:presLayoutVars>
      </dgm:prSet>
      <dgm:spPr/>
    </dgm:pt>
    <dgm:pt modelId="{BAF84008-2FDA-4746-BC36-E46BB1559D12}" type="pres">
      <dgm:prSet presAssocID="{5646E960-862A-4548-85AC-B090101CF310}" presName="sibTrans" presStyleCnt="0"/>
      <dgm:spPr/>
    </dgm:pt>
    <dgm:pt modelId="{32CAACFE-70D8-4EDD-892F-010DB733A654}" type="pres">
      <dgm:prSet presAssocID="{3112E452-A777-4715-AF41-87ECA6B8A234}" presName="compNode" presStyleCnt="0"/>
      <dgm:spPr/>
    </dgm:pt>
    <dgm:pt modelId="{F50C82AC-B370-446B-9042-3A18F935C65B}" type="pres">
      <dgm:prSet presAssocID="{3112E452-A777-4715-AF41-87ECA6B8A234}" presName="bgRect" presStyleLbl="bgShp" presStyleIdx="3" presStyleCnt="4"/>
      <dgm:spPr>
        <a:solidFill>
          <a:schemeClr val="bg1"/>
        </a:solidFill>
      </dgm:spPr>
    </dgm:pt>
    <dgm:pt modelId="{30A99266-1361-4A50-86A7-F587B9CFAF9E}" type="pres">
      <dgm:prSet presAssocID="{3112E452-A777-4715-AF41-87ECA6B8A234}"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Geschichten erzählen mit einfarbiger Füllung"/>
        </a:ext>
      </dgm:extLst>
    </dgm:pt>
    <dgm:pt modelId="{C5054226-066D-4DDA-B83C-69C7B963CB72}" type="pres">
      <dgm:prSet presAssocID="{3112E452-A777-4715-AF41-87ECA6B8A234}" presName="spaceRect" presStyleCnt="0"/>
      <dgm:spPr/>
    </dgm:pt>
    <dgm:pt modelId="{41BE2A1A-EED5-47EF-B879-1126BB6D3941}" type="pres">
      <dgm:prSet presAssocID="{3112E452-A777-4715-AF41-87ECA6B8A234}" presName="parTx" presStyleLbl="revTx" presStyleIdx="3" presStyleCnt="4">
        <dgm:presLayoutVars>
          <dgm:chMax val="0"/>
          <dgm:chPref val="0"/>
        </dgm:presLayoutVars>
      </dgm:prSet>
      <dgm:spPr/>
    </dgm:pt>
  </dgm:ptLst>
  <dgm:cxnLst>
    <dgm:cxn modelId="{0973AE18-D626-4C22-81E9-CFDA88CD952F}" type="presOf" srcId="{399D94C4-57BE-4E12-AF9D-9E3D528EB72F}" destId="{BBC19EDD-B254-4C08-9957-E65732050ACD}" srcOrd="0" destOrd="0" presId="urn:microsoft.com/office/officeart/2018/2/layout/IconVerticalSolidList"/>
    <dgm:cxn modelId="{5CA8BA2E-5FFE-46C5-A1E0-08D5CC262CDC}" srcId="{399D94C4-57BE-4E12-AF9D-9E3D528EB72F}" destId="{DAA1361C-8469-4CE6-B875-03115DD5F5AA}" srcOrd="0" destOrd="0" parTransId="{42DBD21C-BBF3-414A-9320-6F2F1E37A0AB}" sibTransId="{9E7E847A-A1FA-4595-B0C4-F49150FF028B}"/>
    <dgm:cxn modelId="{F7E5A13A-5795-4B8C-9DAF-A1CC35643CA5}" type="presOf" srcId="{ED443362-2BAB-4398-8CE8-F4C0DC7B7BD0}" destId="{35911A8D-AF56-41DC-89BD-A6EB91BB5B41}" srcOrd="0" destOrd="0" presId="urn:microsoft.com/office/officeart/2018/2/layout/IconVerticalSolidList"/>
    <dgm:cxn modelId="{88D9446F-B266-432C-A604-07CFBC42E40F}" type="presOf" srcId="{DAA1361C-8469-4CE6-B875-03115DD5F5AA}" destId="{7DD8F486-C10E-43D3-B2DB-7D16CE085390}" srcOrd="0" destOrd="0" presId="urn:microsoft.com/office/officeart/2018/2/layout/IconVerticalSolidList"/>
    <dgm:cxn modelId="{A3D14D79-DB23-4DBD-AFF7-D34327081EAB}" type="presOf" srcId="{7B5464BE-52B8-4CB0-987C-8667CEFE039B}" destId="{ABFC3C19-5C0B-4F52-927A-5935DEB77CC3}" srcOrd="0" destOrd="0" presId="urn:microsoft.com/office/officeart/2018/2/layout/IconVerticalSolidList"/>
    <dgm:cxn modelId="{85F38BAE-A4BA-459C-8B9A-2F6F659482D1}" srcId="{399D94C4-57BE-4E12-AF9D-9E3D528EB72F}" destId="{ED443362-2BAB-4398-8CE8-F4C0DC7B7BD0}" srcOrd="1" destOrd="0" parTransId="{C50B8E16-59C2-477E-937B-EA322F544E14}" sibTransId="{318C8FAE-BF5E-456B-80C0-4497AFDFCA9C}"/>
    <dgm:cxn modelId="{5A3FE1CC-6163-47D4-9716-66233CAC1334}" srcId="{399D94C4-57BE-4E12-AF9D-9E3D528EB72F}" destId="{7B5464BE-52B8-4CB0-987C-8667CEFE039B}" srcOrd="2" destOrd="0" parTransId="{F159FA88-21BD-4FDE-918A-CA9420F0B175}" sibTransId="{5646E960-862A-4548-85AC-B090101CF310}"/>
    <dgm:cxn modelId="{9A753FE9-5924-49FC-A76C-540CC9C2CE8F}" type="presOf" srcId="{3112E452-A777-4715-AF41-87ECA6B8A234}" destId="{41BE2A1A-EED5-47EF-B879-1126BB6D3941}" srcOrd="0" destOrd="0" presId="urn:microsoft.com/office/officeart/2018/2/layout/IconVerticalSolidList"/>
    <dgm:cxn modelId="{70BED5EE-510C-41B6-A7AB-8F2A46F3E61F}" srcId="{399D94C4-57BE-4E12-AF9D-9E3D528EB72F}" destId="{3112E452-A777-4715-AF41-87ECA6B8A234}" srcOrd="3" destOrd="0" parTransId="{47285BB8-C44A-4EA1-AC25-EF24070B1723}" sibTransId="{71942D2F-5EE2-49B3-B641-4C82D14D3A73}"/>
    <dgm:cxn modelId="{700DBB3F-2451-432F-88A0-C0A51C504610}" type="presParOf" srcId="{BBC19EDD-B254-4C08-9957-E65732050ACD}" destId="{A82A08CC-09D6-4B1C-A072-42BE374C8149}" srcOrd="0" destOrd="0" presId="urn:microsoft.com/office/officeart/2018/2/layout/IconVerticalSolidList"/>
    <dgm:cxn modelId="{DB51AB08-291F-4EA4-A0EF-B80940DD9D31}" type="presParOf" srcId="{A82A08CC-09D6-4B1C-A072-42BE374C8149}" destId="{872E0286-1D37-4565-822A-5798A668CC16}" srcOrd="0" destOrd="0" presId="urn:microsoft.com/office/officeart/2018/2/layout/IconVerticalSolidList"/>
    <dgm:cxn modelId="{88B99407-3BC1-4966-A036-D6ECD3B9468C}" type="presParOf" srcId="{A82A08CC-09D6-4B1C-A072-42BE374C8149}" destId="{17C63325-BC29-416E-B170-BD5293D41CD9}" srcOrd="1" destOrd="0" presId="urn:microsoft.com/office/officeart/2018/2/layout/IconVerticalSolidList"/>
    <dgm:cxn modelId="{905DAC58-D5B6-4AC8-84AD-A3D9A23B429A}" type="presParOf" srcId="{A82A08CC-09D6-4B1C-A072-42BE374C8149}" destId="{E85C335D-ACCC-4302-B0F1-A3AED0F49CB0}" srcOrd="2" destOrd="0" presId="urn:microsoft.com/office/officeart/2018/2/layout/IconVerticalSolidList"/>
    <dgm:cxn modelId="{2ECFB91C-E6CD-4DBD-BBBA-E04AA3843861}" type="presParOf" srcId="{A82A08CC-09D6-4B1C-A072-42BE374C8149}" destId="{7DD8F486-C10E-43D3-B2DB-7D16CE085390}" srcOrd="3" destOrd="0" presId="urn:microsoft.com/office/officeart/2018/2/layout/IconVerticalSolidList"/>
    <dgm:cxn modelId="{A7B7B5A9-C11B-4BD2-8879-971AE1174661}" type="presParOf" srcId="{BBC19EDD-B254-4C08-9957-E65732050ACD}" destId="{1A5EE6B6-E788-4F23-B486-F4CBC9919E31}" srcOrd="1" destOrd="0" presId="urn:microsoft.com/office/officeart/2018/2/layout/IconVerticalSolidList"/>
    <dgm:cxn modelId="{D376A98E-E64C-4184-B0D3-F17441857F78}" type="presParOf" srcId="{BBC19EDD-B254-4C08-9957-E65732050ACD}" destId="{2FC58306-7748-4772-8615-8744772DA303}" srcOrd="2" destOrd="0" presId="urn:microsoft.com/office/officeart/2018/2/layout/IconVerticalSolidList"/>
    <dgm:cxn modelId="{923AE655-9A98-4F02-A4EC-63FC44AFDB88}" type="presParOf" srcId="{2FC58306-7748-4772-8615-8744772DA303}" destId="{6F161B51-88BA-4F2C-A6AD-CB101A0F0163}" srcOrd="0" destOrd="0" presId="urn:microsoft.com/office/officeart/2018/2/layout/IconVerticalSolidList"/>
    <dgm:cxn modelId="{82537FD9-E50A-4F7E-9A56-08B346DE01E4}" type="presParOf" srcId="{2FC58306-7748-4772-8615-8744772DA303}" destId="{F8EA0D74-BA57-4F41-A056-E7CBC040505B}" srcOrd="1" destOrd="0" presId="urn:microsoft.com/office/officeart/2018/2/layout/IconVerticalSolidList"/>
    <dgm:cxn modelId="{8732ED36-FD05-4A0D-8265-026A853EC045}" type="presParOf" srcId="{2FC58306-7748-4772-8615-8744772DA303}" destId="{AD444975-40D1-4F87-A07E-D1F5CD320840}" srcOrd="2" destOrd="0" presId="urn:microsoft.com/office/officeart/2018/2/layout/IconVerticalSolidList"/>
    <dgm:cxn modelId="{E51F1321-5A8B-4B4A-8699-7B6656D6EAE9}" type="presParOf" srcId="{2FC58306-7748-4772-8615-8744772DA303}" destId="{35911A8D-AF56-41DC-89BD-A6EB91BB5B41}" srcOrd="3" destOrd="0" presId="urn:microsoft.com/office/officeart/2018/2/layout/IconVerticalSolidList"/>
    <dgm:cxn modelId="{65C45F49-D514-4E4C-BE43-254FB06FE4DD}" type="presParOf" srcId="{BBC19EDD-B254-4C08-9957-E65732050ACD}" destId="{353BCF08-219D-4784-A9F0-243D6C35503A}" srcOrd="3" destOrd="0" presId="urn:microsoft.com/office/officeart/2018/2/layout/IconVerticalSolidList"/>
    <dgm:cxn modelId="{89686E40-E384-414B-99E5-A45E8D1DF7A9}" type="presParOf" srcId="{BBC19EDD-B254-4C08-9957-E65732050ACD}" destId="{DBD365C4-076C-4CAE-AC95-6F446324A95E}" srcOrd="4" destOrd="0" presId="urn:microsoft.com/office/officeart/2018/2/layout/IconVerticalSolidList"/>
    <dgm:cxn modelId="{457D03BE-1D7A-4826-89D1-837F20BBAC64}" type="presParOf" srcId="{DBD365C4-076C-4CAE-AC95-6F446324A95E}" destId="{FC124B50-D673-4E85-9CBD-D0C8ED04BEB4}" srcOrd="0" destOrd="0" presId="urn:microsoft.com/office/officeart/2018/2/layout/IconVerticalSolidList"/>
    <dgm:cxn modelId="{5448E48B-3B07-4125-9A65-229847DC395D}" type="presParOf" srcId="{DBD365C4-076C-4CAE-AC95-6F446324A95E}" destId="{AD6DC854-F249-49C8-8185-26D303DACBAB}" srcOrd="1" destOrd="0" presId="urn:microsoft.com/office/officeart/2018/2/layout/IconVerticalSolidList"/>
    <dgm:cxn modelId="{79279D29-F88B-4331-8176-BF0C3B48945A}" type="presParOf" srcId="{DBD365C4-076C-4CAE-AC95-6F446324A95E}" destId="{1937157F-F9A0-4625-9141-0CEB00C0CD70}" srcOrd="2" destOrd="0" presId="urn:microsoft.com/office/officeart/2018/2/layout/IconVerticalSolidList"/>
    <dgm:cxn modelId="{4563B7AC-B4C3-4D84-B61F-66D56D86D5EF}" type="presParOf" srcId="{DBD365C4-076C-4CAE-AC95-6F446324A95E}" destId="{ABFC3C19-5C0B-4F52-927A-5935DEB77CC3}" srcOrd="3" destOrd="0" presId="urn:microsoft.com/office/officeart/2018/2/layout/IconVerticalSolidList"/>
    <dgm:cxn modelId="{81107B82-5208-48CB-9201-068107C7FA62}" type="presParOf" srcId="{BBC19EDD-B254-4C08-9957-E65732050ACD}" destId="{BAF84008-2FDA-4746-BC36-E46BB1559D12}" srcOrd="5" destOrd="0" presId="urn:microsoft.com/office/officeart/2018/2/layout/IconVerticalSolidList"/>
    <dgm:cxn modelId="{0384058B-B413-4D02-8C5B-BED24259898A}" type="presParOf" srcId="{BBC19EDD-B254-4C08-9957-E65732050ACD}" destId="{32CAACFE-70D8-4EDD-892F-010DB733A654}" srcOrd="6" destOrd="0" presId="urn:microsoft.com/office/officeart/2018/2/layout/IconVerticalSolidList"/>
    <dgm:cxn modelId="{048A2FE9-7CB2-41B2-9331-9156989D41AB}" type="presParOf" srcId="{32CAACFE-70D8-4EDD-892F-010DB733A654}" destId="{F50C82AC-B370-446B-9042-3A18F935C65B}" srcOrd="0" destOrd="0" presId="urn:microsoft.com/office/officeart/2018/2/layout/IconVerticalSolidList"/>
    <dgm:cxn modelId="{AD7ECCCF-D765-4356-ACE9-62DBEA966F89}" type="presParOf" srcId="{32CAACFE-70D8-4EDD-892F-010DB733A654}" destId="{30A99266-1361-4A50-86A7-F587B9CFAF9E}" srcOrd="1" destOrd="0" presId="urn:microsoft.com/office/officeart/2018/2/layout/IconVerticalSolidList"/>
    <dgm:cxn modelId="{BC4C8B39-2928-4293-A43B-EAAB4E12CBE1}" type="presParOf" srcId="{32CAACFE-70D8-4EDD-892F-010DB733A654}" destId="{C5054226-066D-4DDA-B83C-69C7B963CB72}" srcOrd="2" destOrd="0" presId="urn:microsoft.com/office/officeart/2018/2/layout/IconVerticalSolidList"/>
    <dgm:cxn modelId="{84751BD8-85B0-4FBC-BE40-D9BDB2835BC9}" type="presParOf" srcId="{32CAACFE-70D8-4EDD-892F-010DB733A654}" destId="{41BE2A1A-EED5-47EF-B879-1126BB6D394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B03C0A3-B92F-421C-9855-FF0DD2828FF6}" type="doc">
      <dgm:prSet loTypeId="urn:microsoft.com/office/officeart/2018/2/layout/IconVerticalSolidList" loCatId="icon" qsTypeId="urn:microsoft.com/office/officeart/2005/8/quickstyle/simple1" qsCatId="simple" csTypeId="urn:microsoft.com/office/officeart/2018/5/colors/Iconchunking_neutralbg_accent6_2" csCatId="accent6" phldr="1"/>
      <dgm:spPr/>
      <dgm:t>
        <a:bodyPr/>
        <a:lstStyle/>
        <a:p>
          <a:endParaRPr lang="en-US"/>
        </a:p>
      </dgm:t>
    </dgm:pt>
    <dgm:pt modelId="{EE743DBF-D933-47E3-AED5-3F2AA250B458}">
      <dgm:prSet/>
      <dgm:spPr/>
      <dgm:t>
        <a:bodyPr/>
        <a:lstStyle/>
        <a:p>
          <a:pPr>
            <a:lnSpc>
              <a:spcPct val="100000"/>
            </a:lnSpc>
          </a:pPr>
          <a:r>
            <a:rPr lang="de-DE"/>
            <a:t>Genuss von Wein</a:t>
          </a:r>
          <a:endParaRPr lang="en-US"/>
        </a:p>
      </dgm:t>
    </dgm:pt>
    <dgm:pt modelId="{0F96564E-7220-4232-BB88-2073E3F7C1B7}" type="parTrans" cxnId="{979A33D2-DF7B-4A4D-ABB2-E899B3196665}">
      <dgm:prSet/>
      <dgm:spPr/>
      <dgm:t>
        <a:bodyPr/>
        <a:lstStyle/>
        <a:p>
          <a:endParaRPr lang="en-US"/>
        </a:p>
      </dgm:t>
    </dgm:pt>
    <dgm:pt modelId="{919E5C8F-FB75-47F0-A2EE-30D125BF1776}" type="sibTrans" cxnId="{979A33D2-DF7B-4A4D-ABB2-E899B3196665}">
      <dgm:prSet/>
      <dgm:spPr/>
      <dgm:t>
        <a:bodyPr/>
        <a:lstStyle/>
        <a:p>
          <a:endParaRPr lang="en-US"/>
        </a:p>
      </dgm:t>
    </dgm:pt>
    <dgm:pt modelId="{D0C1CA1D-9A1D-4C71-9FA5-19403B8A48C6}">
      <dgm:prSet/>
      <dgm:spPr/>
      <dgm:t>
        <a:bodyPr/>
        <a:lstStyle/>
        <a:p>
          <a:pPr>
            <a:lnSpc>
              <a:spcPct val="100000"/>
            </a:lnSpc>
          </a:pPr>
          <a:r>
            <a:rPr lang="de-DE"/>
            <a:t>Ausruf von „Nächstes Jahr in Jerusalem“</a:t>
          </a:r>
          <a:endParaRPr lang="en-US"/>
        </a:p>
      </dgm:t>
    </dgm:pt>
    <dgm:pt modelId="{DC805488-FEEE-4B88-B0DD-793410046EAE}" type="parTrans" cxnId="{03F3A86B-05C9-44D3-9D08-1176B68C868A}">
      <dgm:prSet/>
      <dgm:spPr/>
      <dgm:t>
        <a:bodyPr/>
        <a:lstStyle/>
        <a:p>
          <a:endParaRPr lang="en-US"/>
        </a:p>
      </dgm:t>
    </dgm:pt>
    <dgm:pt modelId="{C40ACC34-A12E-400A-84E2-71121D1B6E20}" type="sibTrans" cxnId="{03F3A86B-05C9-44D3-9D08-1176B68C868A}">
      <dgm:prSet/>
      <dgm:spPr/>
      <dgm:t>
        <a:bodyPr/>
        <a:lstStyle/>
        <a:p>
          <a:endParaRPr lang="en-US"/>
        </a:p>
      </dgm:t>
    </dgm:pt>
    <dgm:pt modelId="{F1BA16BD-7143-47B0-934E-663EE6DA3C3E}">
      <dgm:prSet/>
      <dgm:spPr/>
      <dgm:t>
        <a:bodyPr/>
        <a:lstStyle/>
        <a:p>
          <a:pPr>
            <a:lnSpc>
              <a:spcPct val="100000"/>
            </a:lnSpc>
          </a:pPr>
          <a:r>
            <a:rPr lang="de-DE"/>
            <a:t>Prophet Elia bekommt Wein</a:t>
          </a:r>
          <a:endParaRPr lang="en-US"/>
        </a:p>
      </dgm:t>
    </dgm:pt>
    <dgm:pt modelId="{2B54BA98-62D8-4485-B362-8E46C46DB86B}" type="parTrans" cxnId="{B148D95E-E291-479F-A0B4-1984163203A8}">
      <dgm:prSet/>
      <dgm:spPr/>
      <dgm:t>
        <a:bodyPr/>
        <a:lstStyle/>
        <a:p>
          <a:endParaRPr lang="en-US"/>
        </a:p>
      </dgm:t>
    </dgm:pt>
    <dgm:pt modelId="{50BE77F7-EF2D-435D-8A71-9858E46443D3}" type="sibTrans" cxnId="{B148D95E-E291-479F-A0B4-1984163203A8}">
      <dgm:prSet/>
      <dgm:spPr/>
      <dgm:t>
        <a:bodyPr/>
        <a:lstStyle/>
        <a:p>
          <a:endParaRPr lang="en-US"/>
        </a:p>
      </dgm:t>
    </dgm:pt>
    <dgm:pt modelId="{7CB086AA-E2BE-474C-A082-787CEABF91A8}" type="pres">
      <dgm:prSet presAssocID="{2B03C0A3-B92F-421C-9855-FF0DD2828FF6}" presName="root" presStyleCnt="0">
        <dgm:presLayoutVars>
          <dgm:dir/>
          <dgm:resizeHandles val="exact"/>
        </dgm:presLayoutVars>
      </dgm:prSet>
      <dgm:spPr/>
    </dgm:pt>
    <dgm:pt modelId="{7261B21A-714E-4BF0-ABC7-F3219D585661}" type="pres">
      <dgm:prSet presAssocID="{EE743DBF-D933-47E3-AED5-3F2AA250B458}" presName="compNode" presStyleCnt="0"/>
      <dgm:spPr/>
    </dgm:pt>
    <dgm:pt modelId="{EE3C9659-29DA-4763-9E54-D277EC753321}" type="pres">
      <dgm:prSet presAssocID="{EE743DBF-D933-47E3-AED5-3F2AA250B458}" presName="bgRect" presStyleLbl="bgShp" presStyleIdx="0" presStyleCnt="3"/>
      <dgm:spPr/>
    </dgm:pt>
    <dgm:pt modelId="{AE2B5073-8157-4589-8AA9-EAA374C3DF19}" type="pres">
      <dgm:prSet presAssocID="{EE743DBF-D933-47E3-AED5-3F2AA250B45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ein"/>
        </a:ext>
      </dgm:extLst>
    </dgm:pt>
    <dgm:pt modelId="{A9017011-63D1-409B-BEDF-5D425A9F7ED1}" type="pres">
      <dgm:prSet presAssocID="{EE743DBF-D933-47E3-AED5-3F2AA250B458}" presName="spaceRect" presStyleCnt="0"/>
      <dgm:spPr/>
    </dgm:pt>
    <dgm:pt modelId="{6B2D85B4-1F37-4A60-BAA1-80A01E760A56}" type="pres">
      <dgm:prSet presAssocID="{EE743DBF-D933-47E3-AED5-3F2AA250B458}" presName="parTx" presStyleLbl="revTx" presStyleIdx="0" presStyleCnt="3">
        <dgm:presLayoutVars>
          <dgm:chMax val="0"/>
          <dgm:chPref val="0"/>
        </dgm:presLayoutVars>
      </dgm:prSet>
      <dgm:spPr/>
    </dgm:pt>
    <dgm:pt modelId="{9B8F6807-3888-4164-AC48-A7C3BC17128F}" type="pres">
      <dgm:prSet presAssocID="{919E5C8F-FB75-47F0-A2EE-30D125BF1776}" presName="sibTrans" presStyleCnt="0"/>
      <dgm:spPr/>
    </dgm:pt>
    <dgm:pt modelId="{771DADD7-3CBD-4036-95B9-7284A216BB96}" type="pres">
      <dgm:prSet presAssocID="{D0C1CA1D-9A1D-4C71-9FA5-19403B8A48C6}" presName="compNode" presStyleCnt="0"/>
      <dgm:spPr/>
    </dgm:pt>
    <dgm:pt modelId="{353F3854-AF38-48EE-AD96-EE306061CC6E}" type="pres">
      <dgm:prSet presAssocID="{D0C1CA1D-9A1D-4C71-9FA5-19403B8A48C6}" presName="bgRect" presStyleLbl="bgShp" presStyleIdx="1" presStyleCnt="3"/>
      <dgm:spPr/>
    </dgm:pt>
    <dgm:pt modelId="{5C66367A-E872-4FCE-8D01-590E3E0D44DF}" type="pres">
      <dgm:prSet presAssocID="{D0C1CA1D-9A1D-4C71-9FA5-19403B8A48C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xclamation Mark"/>
        </a:ext>
      </dgm:extLst>
    </dgm:pt>
    <dgm:pt modelId="{BC8CA44D-A68B-4EEC-BF57-E46F97363057}" type="pres">
      <dgm:prSet presAssocID="{D0C1CA1D-9A1D-4C71-9FA5-19403B8A48C6}" presName="spaceRect" presStyleCnt="0"/>
      <dgm:spPr/>
    </dgm:pt>
    <dgm:pt modelId="{9DB936D1-4759-422B-A2D0-7F3A617A9036}" type="pres">
      <dgm:prSet presAssocID="{D0C1CA1D-9A1D-4C71-9FA5-19403B8A48C6}" presName="parTx" presStyleLbl="revTx" presStyleIdx="1" presStyleCnt="3">
        <dgm:presLayoutVars>
          <dgm:chMax val="0"/>
          <dgm:chPref val="0"/>
        </dgm:presLayoutVars>
      </dgm:prSet>
      <dgm:spPr/>
    </dgm:pt>
    <dgm:pt modelId="{17B720FC-261A-41BD-ABA8-33ED23EC1EEA}" type="pres">
      <dgm:prSet presAssocID="{C40ACC34-A12E-400A-84E2-71121D1B6E20}" presName="sibTrans" presStyleCnt="0"/>
      <dgm:spPr/>
    </dgm:pt>
    <dgm:pt modelId="{8DFCC9B3-D7EC-4B89-ACCA-A7FD4D95B726}" type="pres">
      <dgm:prSet presAssocID="{F1BA16BD-7143-47B0-934E-663EE6DA3C3E}" presName="compNode" presStyleCnt="0"/>
      <dgm:spPr/>
    </dgm:pt>
    <dgm:pt modelId="{DF6E1086-7800-4F0B-9B5B-861B7F00C378}" type="pres">
      <dgm:prSet presAssocID="{F1BA16BD-7143-47B0-934E-663EE6DA3C3E}" presName="bgRect" presStyleLbl="bgShp" presStyleIdx="2" presStyleCnt="3"/>
      <dgm:spPr/>
    </dgm:pt>
    <dgm:pt modelId="{F9182307-76F5-42A4-946D-89A1A89A39CF}" type="pres">
      <dgm:prSet presAssocID="{F1BA16BD-7143-47B0-934E-663EE6DA3C3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lasche"/>
        </a:ext>
      </dgm:extLst>
    </dgm:pt>
    <dgm:pt modelId="{78534C5A-D6A0-41E8-980B-45783FFE0CD9}" type="pres">
      <dgm:prSet presAssocID="{F1BA16BD-7143-47B0-934E-663EE6DA3C3E}" presName="spaceRect" presStyleCnt="0"/>
      <dgm:spPr/>
    </dgm:pt>
    <dgm:pt modelId="{4C26F077-3550-4835-9C10-A41BF2811F6C}" type="pres">
      <dgm:prSet presAssocID="{F1BA16BD-7143-47B0-934E-663EE6DA3C3E}" presName="parTx" presStyleLbl="revTx" presStyleIdx="2" presStyleCnt="3">
        <dgm:presLayoutVars>
          <dgm:chMax val="0"/>
          <dgm:chPref val="0"/>
        </dgm:presLayoutVars>
      </dgm:prSet>
      <dgm:spPr/>
    </dgm:pt>
  </dgm:ptLst>
  <dgm:cxnLst>
    <dgm:cxn modelId="{0699863C-EF9B-424C-815C-E76AC332D38C}" type="presOf" srcId="{F1BA16BD-7143-47B0-934E-663EE6DA3C3E}" destId="{4C26F077-3550-4835-9C10-A41BF2811F6C}" srcOrd="0" destOrd="0" presId="urn:microsoft.com/office/officeart/2018/2/layout/IconVerticalSolidList"/>
    <dgm:cxn modelId="{2EB2AF3E-FB67-408B-88D1-88EB8D31D0C8}" type="presOf" srcId="{2B03C0A3-B92F-421C-9855-FF0DD2828FF6}" destId="{7CB086AA-E2BE-474C-A082-787CEABF91A8}" srcOrd="0" destOrd="0" presId="urn:microsoft.com/office/officeart/2018/2/layout/IconVerticalSolidList"/>
    <dgm:cxn modelId="{B148D95E-E291-479F-A0B4-1984163203A8}" srcId="{2B03C0A3-B92F-421C-9855-FF0DD2828FF6}" destId="{F1BA16BD-7143-47B0-934E-663EE6DA3C3E}" srcOrd="2" destOrd="0" parTransId="{2B54BA98-62D8-4485-B362-8E46C46DB86B}" sibTransId="{50BE77F7-EF2D-435D-8A71-9858E46443D3}"/>
    <dgm:cxn modelId="{9F856F5F-CBB4-459D-B830-2BA1298CA46A}" type="presOf" srcId="{D0C1CA1D-9A1D-4C71-9FA5-19403B8A48C6}" destId="{9DB936D1-4759-422B-A2D0-7F3A617A9036}" srcOrd="0" destOrd="0" presId="urn:microsoft.com/office/officeart/2018/2/layout/IconVerticalSolidList"/>
    <dgm:cxn modelId="{03F3A86B-05C9-44D3-9D08-1176B68C868A}" srcId="{2B03C0A3-B92F-421C-9855-FF0DD2828FF6}" destId="{D0C1CA1D-9A1D-4C71-9FA5-19403B8A48C6}" srcOrd="1" destOrd="0" parTransId="{DC805488-FEEE-4B88-B0DD-793410046EAE}" sibTransId="{C40ACC34-A12E-400A-84E2-71121D1B6E20}"/>
    <dgm:cxn modelId="{CAF2E7BC-9847-4EBA-BCC7-3B85AD699927}" type="presOf" srcId="{EE743DBF-D933-47E3-AED5-3F2AA250B458}" destId="{6B2D85B4-1F37-4A60-BAA1-80A01E760A56}" srcOrd="0" destOrd="0" presId="urn:microsoft.com/office/officeart/2018/2/layout/IconVerticalSolidList"/>
    <dgm:cxn modelId="{979A33D2-DF7B-4A4D-ABB2-E899B3196665}" srcId="{2B03C0A3-B92F-421C-9855-FF0DD2828FF6}" destId="{EE743DBF-D933-47E3-AED5-3F2AA250B458}" srcOrd="0" destOrd="0" parTransId="{0F96564E-7220-4232-BB88-2073E3F7C1B7}" sibTransId="{919E5C8F-FB75-47F0-A2EE-30D125BF1776}"/>
    <dgm:cxn modelId="{47B7BE8F-2ED9-49E5-AF40-3BA868DDA87F}" type="presParOf" srcId="{7CB086AA-E2BE-474C-A082-787CEABF91A8}" destId="{7261B21A-714E-4BF0-ABC7-F3219D585661}" srcOrd="0" destOrd="0" presId="urn:microsoft.com/office/officeart/2018/2/layout/IconVerticalSolidList"/>
    <dgm:cxn modelId="{B56A507B-A8D3-430F-A444-558FF683859D}" type="presParOf" srcId="{7261B21A-714E-4BF0-ABC7-F3219D585661}" destId="{EE3C9659-29DA-4763-9E54-D277EC753321}" srcOrd="0" destOrd="0" presId="urn:microsoft.com/office/officeart/2018/2/layout/IconVerticalSolidList"/>
    <dgm:cxn modelId="{46B0B061-E0A2-4D97-A614-BEC3645C4F42}" type="presParOf" srcId="{7261B21A-714E-4BF0-ABC7-F3219D585661}" destId="{AE2B5073-8157-4589-8AA9-EAA374C3DF19}" srcOrd="1" destOrd="0" presId="urn:microsoft.com/office/officeart/2018/2/layout/IconVerticalSolidList"/>
    <dgm:cxn modelId="{9E3FAF06-62E5-4CD8-96D9-CF7ABA8D33AB}" type="presParOf" srcId="{7261B21A-714E-4BF0-ABC7-F3219D585661}" destId="{A9017011-63D1-409B-BEDF-5D425A9F7ED1}" srcOrd="2" destOrd="0" presId="urn:microsoft.com/office/officeart/2018/2/layout/IconVerticalSolidList"/>
    <dgm:cxn modelId="{14311BF7-9B6D-4C51-85BD-FFE247CBBFC4}" type="presParOf" srcId="{7261B21A-714E-4BF0-ABC7-F3219D585661}" destId="{6B2D85B4-1F37-4A60-BAA1-80A01E760A56}" srcOrd="3" destOrd="0" presId="urn:microsoft.com/office/officeart/2018/2/layout/IconVerticalSolidList"/>
    <dgm:cxn modelId="{F08F2AF6-6B66-469E-A9E9-831AECC04C27}" type="presParOf" srcId="{7CB086AA-E2BE-474C-A082-787CEABF91A8}" destId="{9B8F6807-3888-4164-AC48-A7C3BC17128F}" srcOrd="1" destOrd="0" presId="urn:microsoft.com/office/officeart/2018/2/layout/IconVerticalSolidList"/>
    <dgm:cxn modelId="{979E0F7C-648A-4762-A5A2-1B58FE1E042B}" type="presParOf" srcId="{7CB086AA-E2BE-474C-A082-787CEABF91A8}" destId="{771DADD7-3CBD-4036-95B9-7284A216BB96}" srcOrd="2" destOrd="0" presId="urn:microsoft.com/office/officeart/2018/2/layout/IconVerticalSolidList"/>
    <dgm:cxn modelId="{E274D638-9556-4F47-8B11-437B74643983}" type="presParOf" srcId="{771DADD7-3CBD-4036-95B9-7284A216BB96}" destId="{353F3854-AF38-48EE-AD96-EE306061CC6E}" srcOrd="0" destOrd="0" presId="urn:microsoft.com/office/officeart/2018/2/layout/IconVerticalSolidList"/>
    <dgm:cxn modelId="{73730A6C-37DC-4AD3-B557-E91E6792034A}" type="presParOf" srcId="{771DADD7-3CBD-4036-95B9-7284A216BB96}" destId="{5C66367A-E872-4FCE-8D01-590E3E0D44DF}" srcOrd="1" destOrd="0" presId="urn:microsoft.com/office/officeart/2018/2/layout/IconVerticalSolidList"/>
    <dgm:cxn modelId="{357400F2-252C-4728-BFDC-18DBB019A463}" type="presParOf" srcId="{771DADD7-3CBD-4036-95B9-7284A216BB96}" destId="{BC8CA44D-A68B-4EEC-BF57-E46F97363057}" srcOrd="2" destOrd="0" presId="urn:microsoft.com/office/officeart/2018/2/layout/IconVerticalSolidList"/>
    <dgm:cxn modelId="{75899B4C-B833-48E2-B01E-66F51A98AEBE}" type="presParOf" srcId="{771DADD7-3CBD-4036-95B9-7284A216BB96}" destId="{9DB936D1-4759-422B-A2D0-7F3A617A9036}" srcOrd="3" destOrd="0" presId="urn:microsoft.com/office/officeart/2018/2/layout/IconVerticalSolidList"/>
    <dgm:cxn modelId="{A7D72697-B390-4961-A038-266F6737BBE4}" type="presParOf" srcId="{7CB086AA-E2BE-474C-A082-787CEABF91A8}" destId="{17B720FC-261A-41BD-ABA8-33ED23EC1EEA}" srcOrd="3" destOrd="0" presId="urn:microsoft.com/office/officeart/2018/2/layout/IconVerticalSolidList"/>
    <dgm:cxn modelId="{E82113D9-3BA7-4172-BA3F-C6E3845072DB}" type="presParOf" srcId="{7CB086AA-E2BE-474C-A082-787CEABF91A8}" destId="{8DFCC9B3-D7EC-4B89-ACCA-A7FD4D95B726}" srcOrd="4" destOrd="0" presId="urn:microsoft.com/office/officeart/2018/2/layout/IconVerticalSolidList"/>
    <dgm:cxn modelId="{B4F0A580-43D0-436F-9F5B-8D75EF4F6007}" type="presParOf" srcId="{8DFCC9B3-D7EC-4B89-ACCA-A7FD4D95B726}" destId="{DF6E1086-7800-4F0B-9B5B-861B7F00C378}" srcOrd="0" destOrd="0" presId="urn:microsoft.com/office/officeart/2018/2/layout/IconVerticalSolidList"/>
    <dgm:cxn modelId="{6EBADB72-06F4-49B2-995A-84195DEBC776}" type="presParOf" srcId="{8DFCC9B3-D7EC-4B89-ACCA-A7FD4D95B726}" destId="{F9182307-76F5-42A4-946D-89A1A89A39CF}" srcOrd="1" destOrd="0" presId="urn:microsoft.com/office/officeart/2018/2/layout/IconVerticalSolidList"/>
    <dgm:cxn modelId="{DF662AAA-AA74-4D64-A3CC-E5322D02C763}" type="presParOf" srcId="{8DFCC9B3-D7EC-4B89-ACCA-A7FD4D95B726}" destId="{78534C5A-D6A0-41E8-980B-45783FFE0CD9}" srcOrd="2" destOrd="0" presId="urn:microsoft.com/office/officeart/2018/2/layout/IconVerticalSolidList"/>
    <dgm:cxn modelId="{EE71C72A-7569-47DB-AF3C-9EB548CA709E}" type="presParOf" srcId="{8DFCC9B3-D7EC-4B89-ACCA-A7FD4D95B726}" destId="{4C26F077-3550-4835-9C10-A41BF2811F6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4A82051-3365-49E2-9558-ABA34BAECE2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82F4063-97F2-4BC4-A383-B344DF995484}">
      <dgm:prSet/>
      <dgm:spPr/>
      <dgm:t>
        <a:bodyPr/>
        <a:lstStyle/>
        <a:p>
          <a:pPr>
            <a:lnSpc>
              <a:spcPct val="100000"/>
            </a:lnSpc>
          </a:pPr>
          <a:r>
            <a:rPr lang="de-DE"/>
            <a:t>Frühlingsvollmond</a:t>
          </a:r>
          <a:endParaRPr lang="en-US"/>
        </a:p>
      </dgm:t>
    </dgm:pt>
    <dgm:pt modelId="{A21A7237-50EF-46EC-B60B-A765AC329E7B}" type="parTrans" cxnId="{22233A0E-D110-4266-928B-E5BD5567E5EE}">
      <dgm:prSet/>
      <dgm:spPr/>
      <dgm:t>
        <a:bodyPr/>
        <a:lstStyle/>
        <a:p>
          <a:endParaRPr lang="en-US"/>
        </a:p>
      </dgm:t>
    </dgm:pt>
    <dgm:pt modelId="{55473AA8-551A-4D92-A4D9-33968549F6C1}" type="sibTrans" cxnId="{22233A0E-D110-4266-928B-E5BD5567E5EE}">
      <dgm:prSet/>
      <dgm:spPr/>
      <dgm:t>
        <a:bodyPr/>
        <a:lstStyle/>
        <a:p>
          <a:endParaRPr lang="en-US"/>
        </a:p>
      </dgm:t>
    </dgm:pt>
    <dgm:pt modelId="{9D39EC17-7EA5-4ED2-996A-5389B38AC814}">
      <dgm:prSet/>
      <dgm:spPr/>
      <dgm:t>
        <a:bodyPr/>
        <a:lstStyle/>
        <a:p>
          <a:pPr>
            <a:lnSpc>
              <a:spcPct val="100000"/>
            </a:lnSpc>
          </a:pPr>
          <a:r>
            <a:rPr lang="en-US" err="1"/>
            <a:t>Ursprung</a:t>
          </a:r>
          <a:r>
            <a:rPr lang="en-US"/>
            <a:t> der </a:t>
          </a:r>
          <a:r>
            <a:rPr lang="en-US" err="1"/>
            <a:t>Kartage</a:t>
          </a:r>
          <a:r>
            <a:rPr lang="en-US"/>
            <a:t> + </a:t>
          </a:r>
          <a:r>
            <a:rPr lang="en-US" err="1"/>
            <a:t>Osterfestes</a:t>
          </a:r>
          <a:endParaRPr lang="en-US"/>
        </a:p>
      </dgm:t>
    </dgm:pt>
    <dgm:pt modelId="{6CF106F9-43BF-4EE2-858B-202AA8249BC0}" type="parTrans" cxnId="{11991E17-8BB0-4977-B8F3-2CD5D6EE7AE7}">
      <dgm:prSet/>
      <dgm:spPr/>
      <dgm:t>
        <a:bodyPr/>
        <a:lstStyle/>
        <a:p>
          <a:endParaRPr lang="en-US"/>
        </a:p>
      </dgm:t>
    </dgm:pt>
    <dgm:pt modelId="{51B52777-D366-43D4-8A6A-A6BD4CF528BD}" type="sibTrans" cxnId="{11991E17-8BB0-4977-B8F3-2CD5D6EE7AE7}">
      <dgm:prSet/>
      <dgm:spPr/>
      <dgm:t>
        <a:bodyPr/>
        <a:lstStyle/>
        <a:p>
          <a:endParaRPr lang="en-US"/>
        </a:p>
      </dgm:t>
    </dgm:pt>
    <dgm:pt modelId="{60C47DB6-31B8-4E4D-8452-EF7D3A93EBF5}">
      <dgm:prSet/>
      <dgm:spPr/>
      <dgm:t>
        <a:bodyPr/>
        <a:lstStyle/>
        <a:p>
          <a:pPr>
            <a:lnSpc>
              <a:spcPct val="100000"/>
            </a:lnSpc>
          </a:pPr>
          <a:r>
            <a:rPr lang="de-DE"/>
            <a:t>Christliches Abendmahl </a:t>
          </a:r>
          <a:r>
            <a:rPr lang="de-DE" b="0" i="0">
              <a:effectLst/>
            </a:rPr>
            <a:t>≙ </a:t>
          </a:r>
          <a:r>
            <a:rPr lang="de-DE" b="0" i="0" err="1">
              <a:effectLst/>
            </a:rPr>
            <a:t>Pessafest</a:t>
          </a:r>
          <a:endParaRPr lang="en-US"/>
        </a:p>
      </dgm:t>
    </dgm:pt>
    <dgm:pt modelId="{79EFC020-1299-4166-99BF-C1EBA92C6A45}" type="parTrans" cxnId="{03001A6B-9A0D-41C8-AC33-355E8FA3DF9D}">
      <dgm:prSet/>
      <dgm:spPr/>
      <dgm:t>
        <a:bodyPr/>
        <a:lstStyle/>
        <a:p>
          <a:endParaRPr lang="en-US"/>
        </a:p>
      </dgm:t>
    </dgm:pt>
    <dgm:pt modelId="{B73A7FBA-5085-42F3-A8EA-FED2130AE12D}" type="sibTrans" cxnId="{03001A6B-9A0D-41C8-AC33-355E8FA3DF9D}">
      <dgm:prSet/>
      <dgm:spPr/>
      <dgm:t>
        <a:bodyPr/>
        <a:lstStyle/>
        <a:p>
          <a:endParaRPr lang="en-US"/>
        </a:p>
      </dgm:t>
    </dgm:pt>
    <dgm:pt modelId="{30DDC97A-A8A4-4FA4-B795-BD230C1F93DE}">
      <dgm:prSet/>
      <dgm:spPr/>
      <dgm:t>
        <a:bodyPr/>
        <a:lstStyle/>
        <a:p>
          <a:pPr>
            <a:lnSpc>
              <a:spcPct val="100000"/>
            </a:lnSpc>
          </a:pPr>
          <a:r>
            <a:rPr lang="en-US"/>
            <a:t>Tod &amp; </a:t>
          </a:r>
          <a:r>
            <a:rPr lang="en-US" err="1"/>
            <a:t>Auferstehung</a:t>
          </a:r>
          <a:r>
            <a:rPr lang="en-US"/>
            <a:t> Jesu</a:t>
          </a:r>
        </a:p>
      </dgm:t>
    </dgm:pt>
    <dgm:pt modelId="{7E037998-D765-4061-BF87-B9F4865F1F1A}" type="parTrans" cxnId="{AD274028-97CE-4AA4-B541-A5B75709EB6B}">
      <dgm:prSet/>
      <dgm:spPr/>
      <dgm:t>
        <a:bodyPr/>
        <a:lstStyle/>
        <a:p>
          <a:endParaRPr lang="de-DE"/>
        </a:p>
      </dgm:t>
    </dgm:pt>
    <dgm:pt modelId="{D0C3E628-DE04-46D2-9E8E-89E7DE84BFCA}" type="sibTrans" cxnId="{AD274028-97CE-4AA4-B541-A5B75709EB6B}">
      <dgm:prSet/>
      <dgm:spPr/>
      <dgm:t>
        <a:bodyPr/>
        <a:lstStyle/>
        <a:p>
          <a:endParaRPr lang="de-DE"/>
        </a:p>
      </dgm:t>
    </dgm:pt>
    <dgm:pt modelId="{98A766F2-2D4C-4065-BB78-9B562300A9CF}" type="pres">
      <dgm:prSet presAssocID="{74A82051-3365-49E2-9558-ABA34BAECE28}" presName="root" presStyleCnt="0">
        <dgm:presLayoutVars>
          <dgm:dir/>
          <dgm:resizeHandles val="exact"/>
        </dgm:presLayoutVars>
      </dgm:prSet>
      <dgm:spPr/>
    </dgm:pt>
    <dgm:pt modelId="{CE741A76-C57E-4C16-B384-8DB479E41CC2}" type="pres">
      <dgm:prSet presAssocID="{682F4063-97F2-4BC4-A383-B344DF995484}" presName="compNode" presStyleCnt="0"/>
      <dgm:spPr/>
    </dgm:pt>
    <dgm:pt modelId="{2A22899D-13C1-4B69-9F76-7144AE734C44}" type="pres">
      <dgm:prSet presAssocID="{682F4063-97F2-4BC4-A383-B344DF995484}" presName="bgRect" presStyleLbl="bgShp" presStyleIdx="0" presStyleCnt="4"/>
      <dgm:spPr/>
    </dgm:pt>
    <dgm:pt modelId="{F322BC0F-AEEF-42B1-A075-6501084D740E}" type="pres">
      <dgm:prSet presAssocID="{682F4063-97F2-4BC4-A383-B344DF995484}"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ond und Sterne mit einfarbiger Füllung"/>
        </a:ext>
      </dgm:extLst>
    </dgm:pt>
    <dgm:pt modelId="{1ADC19F5-0F46-4785-8C45-8712AFECD018}" type="pres">
      <dgm:prSet presAssocID="{682F4063-97F2-4BC4-A383-B344DF995484}" presName="spaceRect" presStyleCnt="0"/>
      <dgm:spPr/>
    </dgm:pt>
    <dgm:pt modelId="{01B59744-37DE-423C-A612-3B36247908DF}" type="pres">
      <dgm:prSet presAssocID="{682F4063-97F2-4BC4-A383-B344DF995484}" presName="parTx" presStyleLbl="revTx" presStyleIdx="0" presStyleCnt="4">
        <dgm:presLayoutVars>
          <dgm:chMax val="0"/>
          <dgm:chPref val="0"/>
        </dgm:presLayoutVars>
      </dgm:prSet>
      <dgm:spPr/>
    </dgm:pt>
    <dgm:pt modelId="{8E2080E0-DE87-4D6C-9E4F-17FC2B33914E}" type="pres">
      <dgm:prSet presAssocID="{55473AA8-551A-4D92-A4D9-33968549F6C1}" presName="sibTrans" presStyleCnt="0"/>
      <dgm:spPr/>
    </dgm:pt>
    <dgm:pt modelId="{4576AAE6-DCDE-4679-8F6D-5D923C3A9C27}" type="pres">
      <dgm:prSet presAssocID="{9D39EC17-7EA5-4ED2-996A-5389B38AC814}" presName="compNode" presStyleCnt="0"/>
      <dgm:spPr/>
    </dgm:pt>
    <dgm:pt modelId="{ED421A57-396B-46F7-918C-0E1A2D665ADF}" type="pres">
      <dgm:prSet presAssocID="{9D39EC17-7EA5-4ED2-996A-5389B38AC814}" presName="bgRect" presStyleLbl="bgShp" presStyleIdx="1" presStyleCnt="4"/>
      <dgm:spPr/>
    </dgm:pt>
    <dgm:pt modelId="{7B390370-0E5C-483F-9B2B-825FA6B60BC3}" type="pres">
      <dgm:prSet presAssocID="{9D39EC17-7EA5-4ED2-996A-5389B38AC814}"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Wimpel mit einfarbiger Füllung"/>
        </a:ext>
      </dgm:extLst>
    </dgm:pt>
    <dgm:pt modelId="{11B641A4-0108-47C8-BF71-4BE0709E4112}" type="pres">
      <dgm:prSet presAssocID="{9D39EC17-7EA5-4ED2-996A-5389B38AC814}" presName="spaceRect" presStyleCnt="0"/>
      <dgm:spPr/>
    </dgm:pt>
    <dgm:pt modelId="{61AAA3CD-9B9A-40D7-B904-40DC80C6ECE3}" type="pres">
      <dgm:prSet presAssocID="{9D39EC17-7EA5-4ED2-996A-5389B38AC814}" presName="parTx" presStyleLbl="revTx" presStyleIdx="1" presStyleCnt="4">
        <dgm:presLayoutVars>
          <dgm:chMax val="0"/>
          <dgm:chPref val="0"/>
        </dgm:presLayoutVars>
      </dgm:prSet>
      <dgm:spPr/>
    </dgm:pt>
    <dgm:pt modelId="{938135C3-9C17-4550-A7C0-6AD99AC3688F}" type="pres">
      <dgm:prSet presAssocID="{51B52777-D366-43D4-8A6A-A6BD4CF528BD}" presName="sibTrans" presStyleCnt="0"/>
      <dgm:spPr/>
    </dgm:pt>
    <dgm:pt modelId="{65698CBE-D4D5-4679-AA67-4BDCBD8D6C73}" type="pres">
      <dgm:prSet presAssocID="{60C47DB6-31B8-4E4D-8452-EF7D3A93EBF5}" presName="compNode" presStyleCnt="0"/>
      <dgm:spPr/>
    </dgm:pt>
    <dgm:pt modelId="{7737562A-6853-461D-8F11-5B29CB426601}" type="pres">
      <dgm:prSet presAssocID="{60C47DB6-31B8-4E4D-8452-EF7D3A93EBF5}" presName="bgRect" presStyleLbl="bgShp" presStyleIdx="2" presStyleCnt="4"/>
      <dgm:spPr/>
    </dgm:pt>
    <dgm:pt modelId="{0DC1B640-C58D-4A82-B179-C9FB3F2C9808}" type="pres">
      <dgm:prSet presAssocID="{60C47DB6-31B8-4E4D-8452-EF7D3A93EBF5}"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Akquisition mit einfarbiger Füllung"/>
        </a:ext>
      </dgm:extLst>
    </dgm:pt>
    <dgm:pt modelId="{6691B90C-BE86-4DDB-9D28-9310BC9504D9}" type="pres">
      <dgm:prSet presAssocID="{60C47DB6-31B8-4E4D-8452-EF7D3A93EBF5}" presName="spaceRect" presStyleCnt="0"/>
      <dgm:spPr/>
    </dgm:pt>
    <dgm:pt modelId="{4B78ECC1-A8B1-4FAC-8B93-0CC25F6043C3}" type="pres">
      <dgm:prSet presAssocID="{60C47DB6-31B8-4E4D-8452-EF7D3A93EBF5}" presName="parTx" presStyleLbl="revTx" presStyleIdx="2" presStyleCnt="4">
        <dgm:presLayoutVars>
          <dgm:chMax val="0"/>
          <dgm:chPref val="0"/>
        </dgm:presLayoutVars>
      </dgm:prSet>
      <dgm:spPr/>
    </dgm:pt>
    <dgm:pt modelId="{4755C98D-D5D9-49DC-9C72-71E6ADC350DC}" type="pres">
      <dgm:prSet presAssocID="{B73A7FBA-5085-42F3-A8EA-FED2130AE12D}" presName="sibTrans" presStyleCnt="0"/>
      <dgm:spPr/>
    </dgm:pt>
    <dgm:pt modelId="{86BBF976-2A25-435E-A597-EA7979D0DD53}" type="pres">
      <dgm:prSet presAssocID="{30DDC97A-A8A4-4FA4-B795-BD230C1F93DE}" presName="compNode" presStyleCnt="0"/>
      <dgm:spPr/>
    </dgm:pt>
    <dgm:pt modelId="{1CB392F3-E10F-470F-B9D7-B7916139C63C}" type="pres">
      <dgm:prSet presAssocID="{30DDC97A-A8A4-4FA4-B795-BD230C1F93DE}" presName="bgRect" presStyleLbl="bgShp" presStyleIdx="3" presStyleCnt="4"/>
      <dgm:spPr/>
    </dgm:pt>
    <dgm:pt modelId="{5C73219F-B30F-478F-8CE4-21C94E485DE3}" type="pres">
      <dgm:prSet presAssocID="{30DDC97A-A8A4-4FA4-B795-BD230C1F93DE}"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abstein mit einfarbiger Füllung"/>
        </a:ext>
      </dgm:extLst>
    </dgm:pt>
    <dgm:pt modelId="{84C91378-7DFA-446C-B42E-0AF2BBE0580B}" type="pres">
      <dgm:prSet presAssocID="{30DDC97A-A8A4-4FA4-B795-BD230C1F93DE}" presName="spaceRect" presStyleCnt="0"/>
      <dgm:spPr/>
    </dgm:pt>
    <dgm:pt modelId="{7F79EE34-0671-4806-B6A7-2B4A66247191}" type="pres">
      <dgm:prSet presAssocID="{30DDC97A-A8A4-4FA4-B795-BD230C1F93DE}" presName="parTx" presStyleLbl="revTx" presStyleIdx="3" presStyleCnt="4">
        <dgm:presLayoutVars>
          <dgm:chMax val="0"/>
          <dgm:chPref val="0"/>
        </dgm:presLayoutVars>
      </dgm:prSet>
      <dgm:spPr/>
    </dgm:pt>
  </dgm:ptLst>
  <dgm:cxnLst>
    <dgm:cxn modelId="{22233A0E-D110-4266-928B-E5BD5567E5EE}" srcId="{74A82051-3365-49E2-9558-ABA34BAECE28}" destId="{682F4063-97F2-4BC4-A383-B344DF995484}" srcOrd="0" destOrd="0" parTransId="{A21A7237-50EF-46EC-B60B-A765AC329E7B}" sibTransId="{55473AA8-551A-4D92-A4D9-33968549F6C1}"/>
    <dgm:cxn modelId="{11991E17-8BB0-4977-B8F3-2CD5D6EE7AE7}" srcId="{74A82051-3365-49E2-9558-ABA34BAECE28}" destId="{9D39EC17-7EA5-4ED2-996A-5389B38AC814}" srcOrd="1" destOrd="0" parTransId="{6CF106F9-43BF-4EE2-858B-202AA8249BC0}" sibTransId="{51B52777-D366-43D4-8A6A-A6BD4CF528BD}"/>
    <dgm:cxn modelId="{AD274028-97CE-4AA4-B541-A5B75709EB6B}" srcId="{74A82051-3365-49E2-9558-ABA34BAECE28}" destId="{30DDC97A-A8A4-4FA4-B795-BD230C1F93DE}" srcOrd="3" destOrd="0" parTransId="{7E037998-D765-4061-BF87-B9F4865F1F1A}" sibTransId="{D0C3E628-DE04-46D2-9E8E-89E7DE84BFCA}"/>
    <dgm:cxn modelId="{50B94344-6543-4C46-820D-8695FB52D5B3}" type="presOf" srcId="{682F4063-97F2-4BC4-A383-B344DF995484}" destId="{01B59744-37DE-423C-A612-3B36247908DF}" srcOrd="0" destOrd="0" presId="urn:microsoft.com/office/officeart/2018/2/layout/IconVerticalSolidList"/>
    <dgm:cxn modelId="{03001A6B-9A0D-41C8-AC33-355E8FA3DF9D}" srcId="{74A82051-3365-49E2-9558-ABA34BAECE28}" destId="{60C47DB6-31B8-4E4D-8452-EF7D3A93EBF5}" srcOrd="2" destOrd="0" parTransId="{79EFC020-1299-4166-99BF-C1EBA92C6A45}" sibTransId="{B73A7FBA-5085-42F3-A8EA-FED2130AE12D}"/>
    <dgm:cxn modelId="{C93A0055-54B1-4A56-91E7-5BADFE0F5339}" type="presOf" srcId="{9D39EC17-7EA5-4ED2-996A-5389B38AC814}" destId="{61AAA3CD-9B9A-40D7-B904-40DC80C6ECE3}" srcOrd="0" destOrd="0" presId="urn:microsoft.com/office/officeart/2018/2/layout/IconVerticalSolidList"/>
    <dgm:cxn modelId="{BF21E255-A01B-463F-9AEF-4010AB5FC75A}" type="presOf" srcId="{60C47DB6-31B8-4E4D-8452-EF7D3A93EBF5}" destId="{4B78ECC1-A8B1-4FAC-8B93-0CC25F6043C3}" srcOrd="0" destOrd="0" presId="urn:microsoft.com/office/officeart/2018/2/layout/IconVerticalSolidList"/>
    <dgm:cxn modelId="{D507B3A6-5EDA-4376-90CE-AFDE2902B6E2}" type="presOf" srcId="{30DDC97A-A8A4-4FA4-B795-BD230C1F93DE}" destId="{7F79EE34-0671-4806-B6A7-2B4A66247191}" srcOrd="0" destOrd="0" presId="urn:microsoft.com/office/officeart/2018/2/layout/IconVerticalSolidList"/>
    <dgm:cxn modelId="{9285DAB8-A68D-488C-AA74-153B5F5AF471}" type="presOf" srcId="{74A82051-3365-49E2-9558-ABA34BAECE28}" destId="{98A766F2-2D4C-4065-BB78-9B562300A9CF}" srcOrd="0" destOrd="0" presId="urn:microsoft.com/office/officeart/2018/2/layout/IconVerticalSolidList"/>
    <dgm:cxn modelId="{E9EBC446-1B74-4676-AD7F-42CF072EC78E}" type="presParOf" srcId="{98A766F2-2D4C-4065-BB78-9B562300A9CF}" destId="{CE741A76-C57E-4C16-B384-8DB479E41CC2}" srcOrd="0" destOrd="0" presId="urn:microsoft.com/office/officeart/2018/2/layout/IconVerticalSolidList"/>
    <dgm:cxn modelId="{0F972A40-3282-4CC3-9009-D30FDD3D660D}" type="presParOf" srcId="{CE741A76-C57E-4C16-B384-8DB479E41CC2}" destId="{2A22899D-13C1-4B69-9F76-7144AE734C44}" srcOrd="0" destOrd="0" presId="urn:microsoft.com/office/officeart/2018/2/layout/IconVerticalSolidList"/>
    <dgm:cxn modelId="{4F8915E1-9ABD-42A4-A890-E177453089D3}" type="presParOf" srcId="{CE741A76-C57E-4C16-B384-8DB479E41CC2}" destId="{F322BC0F-AEEF-42B1-A075-6501084D740E}" srcOrd="1" destOrd="0" presId="urn:microsoft.com/office/officeart/2018/2/layout/IconVerticalSolidList"/>
    <dgm:cxn modelId="{8787836A-1065-444F-8DA5-13F5E77D91D3}" type="presParOf" srcId="{CE741A76-C57E-4C16-B384-8DB479E41CC2}" destId="{1ADC19F5-0F46-4785-8C45-8712AFECD018}" srcOrd="2" destOrd="0" presId="urn:microsoft.com/office/officeart/2018/2/layout/IconVerticalSolidList"/>
    <dgm:cxn modelId="{1D15B1A6-04EC-4B04-A7D3-859CD4065602}" type="presParOf" srcId="{CE741A76-C57E-4C16-B384-8DB479E41CC2}" destId="{01B59744-37DE-423C-A612-3B36247908DF}" srcOrd="3" destOrd="0" presId="urn:microsoft.com/office/officeart/2018/2/layout/IconVerticalSolidList"/>
    <dgm:cxn modelId="{579CD6DB-ADBE-451D-A6F8-9CA89BF42925}" type="presParOf" srcId="{98A766F2-2D4C-4065-BB78-9B562300A9CF}" destId="{8E2080E0-DE87-4D6C-9E4F-17FC2B33914E}" srcOrd="1" destOrd="0" presId="urn:microsoft.com/office/officeart/2018/2/layout/IconVerticalSolidList"/>
    <dgm:cxn modelId="{F10ED902-ACFF-41D8-AA7B-510398EB7944}" type="presParOf" srcId="{98A766F2-2D4C-4065-BB78-9B562300A9CF}" destId="{4576AAE6-DCDE-4679-8F6D-5D923C3A9C27}" srcOrd="2" destOrd="0" presId="urn:microsoft.com/office/officeart/2018/2/layout/IconVerticalSolidList"/>
    <dgm:cxn modelId="{F51FE645-2AD6-468D-953C-85BF9D25A0E0}" type="presParOf" srcId="{4576AAE6-DCDE-4679-8F6D-5D923C3A9C27}" destId="{ED421A57-396B-46F7-918C-0E1A2D665ADF}" srcOrd="0" destOrd="0" presId="urn:microsoft.com/office/officeart/2018/2/layout/IconVerticalSolidList"/>
    <dgm:cxn modelId="{D127837D-07DB-4298-B19F-B08B8D7ECAE6}" type="presParOf" srcId="{4576AAE6-DCDE-4679-8F6D-5D923C3A9C27}" destId="{7B390370-0E5C-483F-9B2B-825FA6B60BC3}" srcOrd="1" destOrd="0" presId="urn:microsoft.com/office/officeart/2018/2/layout/IconVerticalSolidList"/>
    <dgm:cxn modelId="{28CD282E-400F-454A-8DF3-29F2FFB0A7C0}" type="presParOf" srcId="{4576AAE6-DCDE-4679-8F6D-5D923C3A9C27}" destId="{11B641A4-0108-47C8-BF71-4BE0709E4112}" srcOrd="2" destOrd="0" presId="urn:microsoft.com/office/officeart/2018/2/layout/IconVerticalSolidList"/>
    <dgm:cxn modelId="{96115370-D1B7-4F67-9548-88D115E643EF}" type="presParOf" srcId="{4576AAE6-DCDE-4679-8F6D-5D923C3A9C27}" destId="{61AAA3CD-9B9A-40D7-B904-40DC80C6ECE3}" srcOrd="3" destOrd="0" presId="urn:microsoft.com/office/officeart/2018/2/layout/IconVerticalSolidList"/>
    <dgm:cxn modelId="{7A5FFBF9-058F-4A17-8CF6-EB5A6EE7B921}" type="presParOf" srcId="{98A766F2-2D4C-4065-BB78-9B562300A9CF}" destId="{938135C3-9C17-4550-A7C0-6AD99AC3688F}" srcOrd="3" destOrd="0" presId="urn:microsoft.com/office/officeart/2018/2/layout/IconVerticalSolidList"/>
    <dgm:cxn modelId="{6363CD71-7FE1-4215-A99D-C4B36C1F0357}" type="presParOf" srcId="{98A766F2-2D4C-4065-BB78-9B562300A9CF}" destId="{65698CBE-D4D5-4679-AA67-4BDCBD8D6C73}" srcOrd="4" destOrd="0" presId="urn:microsoft.com/office/officeart/2018/2/layout/IconVerticalSolidList"/>
    <dgm:cxn modelId="{2A8656E0-4C74-48D8-9D11-508B3C8B075B}" type="presParOf" srcId="{65698CBE-D4D5-4679-AA67-4BDCBD8D6C73}" destId="{7737562A-6853-461D-8F11-5B29CB426601}" srcOrd="0" destOrd="0" presId="urn:microsoft.com/office/officeart/2018/2/layout/IconVerticalSolidList"/>
    <dgm:cxn modelId="{CA4E3323-A5D6-4166-B8BC-32F4C2F9968A}" type="presParOf" srcId="{65698CBE-D4D5-4679-AA67-4BDCBD8D6C73}" destId="{0DC1B640-C58D-4A82-B179-C9FB3F2C9808}" srcOrd="1" destOrd="0" presId="urn:microsoft.com/office/officeart/2018/2/layout/IconVerticalSolidList"/>
    <dgm:cxn modelId="{C752448D-D3BA-4467-B34F-8B8EED335AE9}" type="presParOf" srcId="{65698CBE-D4D5-4679-AA67-4BDCBD8D6C73}" destId="{6691B90C-BE86-4DDB-9D28-9310BC9504D9}" srcOrd="2" destOrd="0" presId="urn:microsoft.com/office/officeart/2018/2/layout/IconVerticalSolidList"/>
    <dgm:cxn modelId="{3846BE7E-A1FA-4F05-8B2F-BEA0D9B3336C}" type="presParOf" srcId="{65698CBE-D4D5-4679-AA67-4BDCBD8D6C73}" destId="{4B78ECC1-A8B1-4FAC-8B93-0CC25F6043C3}" srcOrd="3" destOrd="0" presId="urn:microsoft.com/office/officeart/2018/2/layout/IconVerticalSolidList"/>
    <dgm:cxn modelId="{8AD47E3F-32C1-45FF-9F93-7557D0977E9A}" type="presParOf" srcId="{98A766F2-2D4C-4065-BB78-9B562300A9CF}" destId="{4755C98D-D5D9-49DC-9C72-71E6ADC350DC}" srcOrd="5" destOrd="0" presId="urn:microsoft.com/office/officeart/2018/2/layout/IconVerticalSolidList"/>
    <dgm:cxn modelId="{485FB4EB-B9C2-432C-B0B8-000792C37C8D}" type="presParOf" srcId="{98A766F2-2D4C-4065-BB78-9B562300A9CF}" destId="{86BBF976-2A25-435E-A597-EA7979D0DD53}" srcOrd="6" destOrd="0" presId="urn:microsoft.com/office/officeart/2018/2/layout/IconVerticalSolidList"/>
    <dgm:cxn modelId="{5E04F68C-13F4-49FD-A641-8C3C6906D617}" type="presParOf" srcId="{86BBF976-2A25-435E-A597-EA7979D0DD53}" destId="{1CB392F3-E10F-470F-B9D7-B7916139C63C}" srcOrd="0" destOrd="0" presId="urn:microsoft.com/office/officeart/2018/2/layout/IconVerticalSolidList"/>
    <dgm:cxn modelId="{CDAA038B-F4ED-425D-9B73-D9DFB708BD99}" type="presParOf" srcId="{86BBF976-2A25-435E-A597-EA7979D0DD53}" destId="{5C73219F-B30F-478F-8CE4-21C94E485DE3}" srcOrd="1" destOrd="0" presId="urn:microsoft.com/office/officeart/2018/2/layout/IconVerticalSolidList"/>
    <dgm:cxn modelId="{89307E89-41F2-4C2E-8688-4D7D05581035}" type="presParOf" srcId="{86BBF976-2A25-435E-A597-EA7979D0DD53}" destId="{84C91378-7DFA-446C-B42E-0AF2BBE0580B}" srcOrd="2" destOrd="0" presId="urn:microsoft.com/office/officeart/2018/2/layout/IconVerticalSolidList"/>
    <dgm:cxn modelId="{8EF8EE50-D435-4E82-86E0-832924364E1C}" type="presParOf" srcId="{86BBF976-2A25-435E-A597-EA7979D0DD53}" destId="{7F79EE34-0671-4806-B6A7-2B4A66247191}"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E0286-1D37-4565-822A-5798A668CC16}">
      <dsp:nvSpPr>
        <dsp:cNvPr id="0" name=""/>
        <dsp:cNvSpPr/>
      </dsp:nvSpPr>
      <dsp:spPr>
        <a:xfrm>
          <a:off x="0" y="0"/>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2">
          <a:scrgbClr r="0" g="0" b="0"/>
        </a:effectRef>
        <a:fontRef idx="minor"/>
      </dsp:style>
    </dsp:sp>
    <dsp:sp modelId="{17C63325-BC29-416E-B170-BD5293D41CD9}">
      <dsp:nvSpPr>
        <dsp:cNvPr id="0" name=""/>
        <dsp:cNvSpPr/>
      </dsp:nvSpPr>
      <dsp:spPr>
        <a:xfrm>
          <a:off x="231396" y="173622"/>
          <a:ext cx="420720" cy="420720"/>
        </a:xfrm>
        <a:prstGeom prst="rect">
          <a:avLst/>
        </a:prstGeom>
        <a:blipFill rotWithShape="1">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DD8F486-C10E-43D3-B2DB-7D16CE085390}">
      <dsp:nvSpPr>
        <dsp:cNvPr id="0" name=""/>
        <dsp:cNvSpPr/>
      </dsp:nvSpPr>
      <dsp:spPr>
        <a:xfrm>
          <a:off x="883512" y="1509"/>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Beginn: Abend des 22. April 2024</a:t>
          </a:r>
          <a:endParaRPr lang="en-US" sz="2200" kern="1200"/>
        </a:p>
      </dsp:txBody>
      <dsp:txXfrm>
        <a:off x="883512" y="1509"/>
        <a:ext cx="9671061" cy="764945"/>
      </dsp:txXfrm>
    </dsp:sp>
    <dsp:sp modelId="{6F161B51-88BA-4F2C-A6AD-CB101A0F0163}">
      <dsp:nvSpPr>
        <dsp:cNvPr id="0" name=""/>
        <dsp:cNvSpPr/>
      </dsp:nvSpPr>
      <dsp:spPr>
        <a:xfrm>
          <a:off x="0" y="957691"/>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2">
          <a:scrgbClr r="0" g="0" b="0"/>
        </a:effectRef>
        <a:fontRef idx="minor"/>
      </dsp:style>
    </dsp:sp>
    <dsp:sp modelId="{F8EA0D74-BA57-4F41-A056-E7CBC040505B}">
      <dsp:nvSpPr>
        <dsp:cNvPr id="0" name=""/>
        <dsp:cNvSpPr/>
      </dsp:nvSpPr>
      <dsp:spPr>
        <a:xfrm>
          <a:off x="231396" y="1129804"/>
          <a:ext cx="420720" cy="420720"/>
        </a:xfrm>
        <a:prstGeom prst="rect">
          <a:avLst/>
        </a:prstGeom>
        <a:blipFill rotWithShape="1">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5911A8D-AF56-41DC-89BD-A6EB91BB5B41}">
      <dsp:nvSpPr>
        <dsp:cNvPr id="0" name=""/>
        <dsp:cNvSpPr/>
      </dsp:nvSpPr>
      <dsp:spPr>
        <a:xfrm>
          <a:off x="883512" y="957691"/>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noProof="0"/>
            <a:t>Ende: Abend des 30. April 2024</a:t>
          </a:r>
        </a:p>
      </dsp:txBody>
      <dsp:txXfrm>
        <a:off x="883512" y="957691"/>
        <a:ext cx="9671061" cy="764945"/>
      </dsp:txXfrm>
    </dsp:sp>
    <dsp:sp modelId="{FC124B50-D673-4E85-9CBD-D0C8ED04BEB4}">
      <dsp:nvSpPr>
        <dsp:cNvPr id="0" name=""/>
        <dsp:cNvSpPr/>
      </dsp:nvSpPr>
      <dsp:spPr>
        <a:xfrm>
          <a:off x="0" y="1913873"/>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2">
          <a:scrgbClr r="0" g="0" b="0"/>
        </a:effectRef>
        <a:fontRef idx="minor"/>
      </dsp:style>
    </dsp:sp>
    <dsp:sp modelId="{AD6DC854-F249-49C8-8185-26D303DACBAB}">
      <dsp:nvSpPr>
        <dsp:cNvPr id="0" name=""/>
        <dsp:cNvSpPr/>
      </dsp:nvSpPr>
      <dsp:spPr>
        <a:xfrm>
          <a:off x="231396" y="2085986"/>
          <a:ext cx="420720" cy="420720"/>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BFC3C19-5C0B-4F52-927A-5935DEB77CC3}">
      <dsp:nvSpPr>
        <dsp:cNvPr id="0" name=""/>
        <dsp:cNvSpPr/>
      </dsp:nvSpPr>
      <dsp:spPr>
        <a:xfrm>
          <a:off x="883512" y="1913873"/>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wichtigster Festtag</a:t>
          </a:r>
        </a:p>
      </dsp:txBody>
      <dsp:txXfrm>
        <a:off x="883512" y="1913873"/>
        <a:ext cx="9671061" cy="764945"/>
      </dsp:txXfrm>
    </dsp:sp>
    <dsp:sp modelId="{F50C82AC-B370-446B-9042-3A18F935C65B}">
      <dsp:nvSpPr>
        <dsp:cNvPr id="0" name=""/>
        <dsp:cNvSpPr/>
      </dsp:nvSpPr>
      <dsp:spPr>
        <a:xfrm>
          <a:off x="0" y="2870055"/>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2">
          <a:scrgbClr r="0" g="0" b="0"/>
        </a:effectRef>
        <a:fontRef idx="minor"/>
      </dsp:style>
    </dsp:sp>
    <dsp:sp modelId="{30A99266-1361-4A50-86A7-F587B9CFAF9E}">
      <dsp:nvSpPr>
        <dsp:cNvPr id="0" name=""/>
        <dsp:cNvSpPr/>
      </dsp:nvSpPr>
      <dsp:spPr>
        <a:xfrm>
          <a:off x="231396" y="3042168"/>
          <a:ext cx="420720" cy="420720"/>
        </a:xfrm>
        <a:prstGeom prst="rect">
          <a:avLst/>
        </a:prstGeom>
        <a:blipFill rotWithShape="1">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1BE2A1A-EED5-47EF-B879-1126BB6D3941}">
      <dsp:nvSpPr>
        <dsp:cNvPr id="0" name=""/>
        <dsp:cNvSpPr/>
      </dsp:nvSpPr>
      <dsp:spPr>
        <a:xfrm>
          <a:off x="883512" y="2870055"/>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Familienfest</a:t>
          </a:r>
        </a:p>
      </dsp:txBody>
      <dsp:txXfrm>
        <a:off x="883512" y="2870055"/>
        <a:ext cx="9671061" cy="764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2899D-13C1-4B69-9F76-7144AE734C44}">
      <dsp:nvSpPr>
        <dsp:cNvPr id="0" name=""/>
        <dsp:cNvSpPr/>
      </dsp:nvSpPr>
      <dsp:spPr>
        <a:xfrm>
          <a:off x="0" y="586"/>
          <a:ext cx="6262688" cy="13721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22BC0F-AEEF-42B1-A075-6501084D740E}">
      <dsp:nvSpPr>
        <dsp:cNvPr id="0" name=""/>
        <dsp:cNvSpPr/>
      </dsp:nvSpPr>
      <dsp:spPr>
        <a:xfrm>
          <a:off x="415082" y="309325"/>
          <a:ext cx="754694" cy="7546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1B59744-37DE-423C-A612-3B36247908DF}">
      <dsp:nvSpPr>
        <dsp:cNvPr id="0" name=""/>
        <dsp:cNvSpPr/>
      </dsp:nvSpPr>
      <dsp:spPr>
        <a:xfrm>
          <a:off x="1584858" y="586"/>
          <a:ext cx="4677829" cy="137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22" tIns="145222" rIns="145222" bIns="145222" numCol="1" spcCol="1270" anchor="ctr" anchorCtr="0">
          <a:noAutofit/>
        </a:bodyPr>
        <a:lstStyle/>
        <a:p>
          <a:pPr marL="0" lvl="0" indent="0" algn="l" defTabSz="1111250">
            <a:lnSpc>
              <a:spcPct val="100000"/>
            </a:lnSpc>
            <a:spcBef>
              <a:spcPct val="0"/>
            </a:spcBef>
            <a:spcAft>
              <a:spcPct val="35000"/>
            </a:spcAft>
            <a:buNone/>
          </a:pPr>
          <a:r>
            <a:rPr lang="de-DE" sz="2500" kern="1200"/>
            <a:t>Pessach; Passa; Passah; Pascha</a:t>
          </a:r>
          <a:endParaRPr lang="en-US" sz="2500" kern="1200"/>
        </a:p>
      </dsp:txBody>
      <dsp:txXfrm>
        <a:off x="1584858" y="586"/>
        <a:ext cx="4677829" cy="1372172"/>
      </dsp:txXfrm>
    </dsp:sp>
    <dsp:sp modelId="{ED421A57-396B-46F7-918C-0E1A2D665ADF}">
      <dsp:nvSpPr>
        <dsp:cNvPr id="0" name=""/>
        <dsp:cNvSpPr/>
      </dsp:nvSpPr>
      <dsp:spPr>
        <a:xfrm>
          <a:off x="0" y="1715801"/>
          <a:ext cx="6262688" cy="13721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390370-0E5C-483F-9B2B-825FA6B60BC3}">
      <dsp:nvSpPr>
        <dsp:cNvPr id="0" name=""/>
        <dsp:cNvSpPr/>
      </dsp:nvSpPr>
      <dsp:spPr>
        <a:xfrm>
          <a:off x="415082" y="2024540"/>
          <a:ext cx="754694" cy="7546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1AAA3CD-9B9A-40D7-B904-40DC80C6ECE3}">
      <dsp:nvSpPr>
        <dsp:cNvPr id="0" name=""/>
        <dsp:cNvSpPr/>
      </dsp:nvSpPr>
      <dsp:spPr>
        <a:xfrm>
          <a:off x="1584858" y="1715801"/>
          <a:ext cx="4677829" cy="137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22" tIns="145222" rIns="145222" bIns="145222" numCol="1" spcCol="1270" anchor="ctr" anchorCtr="0">
          <a:noAutofit/>
        </a:bodyPr>
        <a:lstStyle/>
        <a:p>
          <a:pPr marL="0" lvl="0" indent="0" algn="l" defTabSz="1111250">
            <a:lnSpc>
              <a:spcPct val="100000"/>
            </a:lnSpc>
            <a:spcBef>
              <a:spcPct val="0"/>
            </a:spcBef>
            <a:spcAft>
              <a:spcPct val="35000"/>
            </a:spcAft>
            <a:buNone/>
          </a:pPr>
          <a:r>
            <a:rPr lang="de-DE" sz="2500" kern="1200"/>
            <a:t>Fest der ungesäuerten Brote</a:t>
          </a:r>
          <a:endParaRPr lang="en-US" sz="2500" kern="1200"/>
        </a:p>
      </dsp:txBody>
      <dsp:txXfrm>
        <a:off x="1584858" y="1715801"/>
        <a:ext cx="4677829" cy="1372172"/>
      </dsp:txXfrm>
    </dsp:sp>
    <dsp:sp modelId="{7737562A-6853-461D-8F11-5B29CB426601}">
      <dsp:nvSpPr>
        <dsp:cNvPr id="0" name=""/>
        <dsp:cNvSpPr/>
      </dsp:nvSpPr>
      <dsp:spPr>
        <a:xfrm>
          <a:off x="0" y="3431016"/>
          <a:ext cx="6262688" cy="13721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C1B640-C58D-4A82-B179-C9FB3F2C9808}">
      <dsp:nvSpPr>
        <dsp:cNvPr id="0" name=""/>
        <dsp:cNvSpPr/>
      </dsp:nvSpPr>
      <dsp:spPr>
        <a:xfrm>
          <a:off x="415082" y="3739755"/>
          <a:ext cx="754694" cy="7546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B78ECC1-A8B1-4FAC-8B93-0CC25F6043C3}">
      <dsp:nvSpPr>
        <dsp:cNvPr id="0" name=""/>
        <dsp:cNvSpPr/>
      </dsp:nvSpPr>
      <dsp:spPr>
        <a:xfrm>
          <a:off x="1584858" y="3431016"/>
          <a:ext cx="4677829" cy="137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22" tIns="145222" rIns="145222" bIns="145222" numCol="1" spcCol="1270" anchor="ctr" anchorCtr="0">
          <a:noAutofit/>
        </a:bodyPr>
        <a:lstStyle/>
        <a:p>
          <a:pPr marL="0" lvl="0" indent="0" algn="l" defTabSz="1111250">
            <a:lnSpc>
              <a:spcPct val="100000"/>
            </a:lnSpc>
            <a:spcBef>
              <a:spcPct val="0"/>
            </a:spcBef>
            <a:spcAft>
              <a:spcPct val="35000"/>
            </a:spcAft>
            <a:buNone/>
          </a:pPr>
          <a:r>
            <a:rPr lang="de-DE" sz="2500" kern="1200"/>
            <a:t>Überschreitung</a:t>
          </a:r>
          <a:endParaRPr lang="en-US" sz="2500" kern="1200"/>
        </a:p>
      </dsp:txBody>
      <dsp:txXfrm>
        <a:off x="1584858" y="3431016"/>
        <a:ext cx="4677829" cy="13721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79FA7-0212-4443-92A7-D2054DBF9D01}">
      <dsp:nvSpPr>
        <dsp:cNvPr id="0" name=""/>
        <dsp:cNvSpPr/>
      </dsp:nvSpPr>
      <dsp:spPr>
        <a:xfrm>
          <a:off x="0" y="2190"/>
          <a:ext cx="5816600" cy="1110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229ADB-D03E-4200-BE39-07046611137A}">
      <dsp:nvSpPr>
        <dsp:cNvPr id="0" name=""/>
        <dsp:cNvSpPr/>
      </dsp:nvSpPr>
      <dsp:spPr>
        <a:xfrm>
          <a:off x="335890" y="252026"/>
          <a:ext cx="610709" cy="6107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CA7F496-DCD3-4B5F-8F38-1073FAA4A186}">
      <dsp:nvSpPr>
        <dsp:cNvPr id="0" name=""/>
        <dsp:cNvSpPr/>
      </dsp:nvSpPr>
      <dsp:spPr>
        <a:xfrm>
          <a:off x="1282490" y="2190"/>
          <a:ext cx="4534109" cy="111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515" tIns="117515" rIns="117515" bIns="117515" numCol="1" spcCol="1270" anchor="ctr" anchorCtr="0">
          <a:noAutofit/>
        </a:bodyPr>
        <a:lstStyle/>
        <a:p>
          <a:pPr marL="0" lvl="0" indent="0" algn="l" defTabSz="1244600">
            <a:lnSpc>
              <a:spcPct val="100000"/>
            </a:lnSpc>
            <a:spcBef>
              <a:spcPct val="0"/>
            </a:spcBef>
            <a:spcAft>
              <a:spcPct val="35000"/>
            </a:spcAft>
            <a:buNone/>
          </a:pPr>
          <a:r>
            <a:rPr lang="de-DE" sz="2800" kern="1200"/>
            <a:t>Befreiung aus Ägypten</a:t>
          </a:r>
          <a:endParaRPr lang="en-US" sz="2800" kern="1200"/>
        </a:p>
      </dsp:txBody>
      <dsp:txXfrm>
        <a:off x="1282490" y="2190"/>
        <a:ext cx="4534109" cy="1110381"/>
      </dsp:txXfrm>
    </dsp:sp>
    <dsp:sp modelId="{3AD08A2B-6209-426B-BB3E-501EA8E4C47D}">
      <dsp:nvSpPr>
        <dsp:cNvPr id="0" name=""/>
        <dsp:cNvSpPr/>
      </dsp:nvSpPr>
      <dsp:spPr>
        <a:xfrm>
          <a:off x="0" y="1390167"/>
          <a:ext cx="5816600" cy="1110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3654BD-89FF-4544-9BC0-C7096258385B}">
      <dsp:nvSpPr>
        <dsp:cNvPr id="0" name=""/>
        <dsp:cNvSpPr/>
      </dsp:nvSpPr>
      <dsp:spPr>
        <a:xfrm>
          <a:off x="335890" y="1640003"/>
          <a:ext cx="610709" cy="6107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B5F6112-1245-4FDE-B79B-A27727E1321A}">
      <dsp:nvSpPr>
        <dsp:cNvPr id="0" name=""/>
        <dsp:cNvSpPr/>
      </dsp:nvSpPr>
      <dsp:spPr>
        <a:xfrm>
          <a:off x="1282490" y="1390167"/>
          <a:ext cx="4534109" cy="111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515" tIns="117515" rIns="117515" bIns="117515" numCol="1" spcCol="1270" anchor="ctr" anchorCtr="0">
          <a:noAutofit/>
        </a:bodyPr>
        <a:lstStyle/>
        <a:p>
          <a:pPr marL="0" lvl="0" indent="0" algn="l" defTabSz="1244600">
            <a:lnSpc>
              <a:spcPct val="100000"/>
            </a:lnSpc>
            <a:spcBef>
              <a:spcPct val="0"/>
            </a:spcBef>
            <a:spcAft>
              <a:spcPct val="35000"/>
            </a:spcAft>
            <a:buNone/>
          </a:pPr>
          <a:r>
            <a:rPr lang="de-DE" sz="2800" kern="1200"/>
            <a:t>Erinnerung an zehn biblische Plagen</a:t>
          </a:r>
          <a:endParaRPr lang="en-US" sz="2800" kern="1200"/>
        </a:p>
      </dsp:txBody>
      <dsp:txXfrm>
        <a:off x="1282490" y="1390167"/>
        <a:ext cx="4534109" cy="1110381"/>
      </dsp:txXfrm>
    </dsp:sp>
    <dsp:sp modelId="{3AB6EB9E-BA81-4651-B33B-54D748811CFB}">
      <dsp:nvSpPr>
        <dsp:cNvPr id="0" name=""/>
        <dsp:cNvSpPr/>
      </dsp:nvSpPr>
      <dsp:spPr>
        <a:xfrm>
          <a:off x="0" y="2778144"/>
          <a:ext cx="5816600" cy="1110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14A616-4297-44F8-AE74-9327696A5A16}">
      <dsp:nvSpPr>
        <dsp:cNvPr id="0" name=""/>
        <dsp:cNvSpPr/>
      </dsp:nvSpPr>
      <dsp:spPr>
        <a:xfrm>
          <a:off x="335890" y="3027979"/>
          <a:ext cx="610709" cy="61070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1FC769-FB06-4988-A48E-9138C0EC3FEC}">
      <dsp:nvSpPr>
        <dsp:cNvPr id="0" name=""/>
        <dsp:cNvSpPr/>
      </dsp:nvSpPr>
      <dsp:spPr>
        <a:xfrm>
          <a:off x="1282490" y="2778144"/>
          <a:ext cx="4534109" cy="111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515" tIns="117515" rIns="117515" bIns="117515" numCol="1" spcCol="1270" anchor="ctr" anchorCtr="0">
          <a:noAutofit/>
        </a:bodyPr>
        <a:lstStyle/>
        <a:p>
          <a:pPr marL="0" lvl="0" indent="0" algn="l" defTabSz="1244600">
            <a:lnSpc>
              <a:spcPct val="100000"/>
            </a:lnSpc>
            <a:spcBef>
              <a:spcPct val="0"/>
            </a:spcBef>
            <a:spcAft>
              <a:spcPct val="35000"/>
            </a:spcAft>
            <a:buNone/>
          </a:pPr>
          <a:r>
            <a:rPr lang="en-US" sz="2800" kern="1200"/>
            <a:t>-&gt; </a:t>
          </a:r>
          <a:r>
            <a:rPr lang="en-US" sz="2800" kern="1200" err="1"/>
            <a:t>Überschreitung</a:t>
          </a:r>
          <a:endParaRPr lang="en-US" sz="2800" kern="1200"/>
        </a:p>
      </dsp:txBody>
      <dsp:txXfrm>
        <a:off x="1282490" y="2778144"/>
        <a:ext cx="4534109" cy="1110381"/>
      </dsp:txXfrm>
    </dsp:sp>
    <dsp:sp modelId="{4A1C1F82-6FED-4A21-83E6-192F1AFCB8D0}">
      <dsp:nvSpPr>
        <dsp:cNvPr id="0" name=""/>
        <dsp:cNvSpPr/>
      </dsp:nvSpPr>
      <dsp:spPr>
        <a:xfrm>
          <a:off x="0" y="4166120"/>
          <a:ext cx="5816600" cy="1110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9CB8EE-1F8B-42C3-9362-7D57568D9018}">
      <dsp:nvSpPr>
        <dsp:cNvPr id="0" name=""/>
        <dsp:cNvSpPr/>
      </dsp:nvSpPr>
      <dsp:spPr>
        <a:xfrm>
          <a:off x="335890" y="4415956"/>
          <a:ext cx="610709" cy="61070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587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E8F528-A0A3-43FD-ADFC-CC9A52430FBA}">
      <dsp:nvSpPr>
        <dsp:cNvPr id="0" name=""/>
        <dsp:cNvSpPr/>
      </dsp:nvSpPr>
      <dsp:spPr>
        <a:xfrm>
          <a:off x="1282490" y="4166120"/>
          <a:ext cx="4534109" cy="1110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515" tIns="117515" rIns="117515" bIns="117515" numCol="1" spcCol="1270" anchor="ctr" anchorCtr="0">
          <a:noAutofit/>
        </a:bodyPr>
        <a:lstStyle/>
        <a:p>
          <a:pPr marL="0" lvl="0" indent="0" algn="l" defTabSz="1244600">
            <a:lnSpc>
              <a:spcPct val="100000"/>
            </a:lnSpc>
            <a:spcBef>
              <a:spcPct val="0"/>
            </a:spcBef>
            <a:spcAft>
              <a:spcPct val="35000"/>
            </a:spcAft>
            <a:buNone/>
          </a:pPr>
          <a:r>
            <a:rPr lang="en-US" sz="2800" kern="1200" err="1"/>
            <a:t>Frühlingsernte</a:t>
          </a:r>
          <a:endParaRPr lang="en-US" sz="2800" kern="1200"/>
        </a:p>
      </dsp:txBody>
      <dsp:txXfrm>
        <a:off x="1282490" y="4166120"/>
        <a:ext cx="4534109" cy="1110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E0286-1D37-4565-822A-5798A668CC16}">
      <dsp:nvSpPr>
        <dsp:cNvPr id="0" name=""/>
        <dsp:cNvSpPr/>
      </dsp:nvSpPr>
      <dsp:spPr>
        <a:xfrm>
          <a:off x="0" y="590933"/>
          <a:ext cx="10554574" cy="1090953"/>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17C63325-BC29-416E-B170-BD5293D41CD9}">
      <dsp:nvSpPr>
        <dsp:cNvPr id="0" name=""/>
        <dsp:cNvSpPr/>
      </dsp:nvSpPr>
      <dsp:spPr>
        <a:xfrm>
          <a:off x="330013" y="836397"/>
          <a:ext cx="600024" cy="6000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D8F486-C10E-43D3-B2DB-7D16CE085390}">
      <dsp:nvSpPr>
        <dsp:cNvPr id="0" name=""/>
        <dsp:cNvSpPr/>
      </dsp:nvSpPr>
      <dsp:spPr>
        <a:xfrm>
          <a:off x="1260051" y="590933"/>
          <a:ext cx="9294522" cy="1090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459" tIns="115459" rIns="115459" bIns="115459" numCol="1" spcCol="1270" anchor="ctr" anchorCtr="0">
          <a:noAutofit/>
        </a:bodyPr>
        <a:lstStyle/>
        <a:p>
          <a:pPr marL="0" lvl="0" indent="0" algn="l" defTabSz="1111250">
            <a:lnSpc>
              <a:spcPct val="100000"/>
            </a:lnSpc>
            <a:spcBef>
              <a:spcPct val="0"/>
            </a:spcBef>
            <a:spcAft>
              <a:spcPct val="35000"/>
            </a:spcAft>
            <a:buNone/>
          </a:pPr>
          <a:r>
            <a:rPr lang="de-DE" sz="2500" kern="1200"/>
            <a:t>Verzehr von Matzen (ungesäuertes Brot)</a:t>
          </a:r>
          <a:endParaRPr lang="en-US" sz="2500" kern="1200"/>
        </a:p>
      </dsp:txBody>
      <dsp:txXfrm>
        <a:off x="1260051" y="590933"/>
        <a:ext cx="9294522" cy="1090953"/>
      </dsp:txXfrm>
    </dsp:sp>
    <dsp:sp modelId="{6F161B51-88BA-4F2C-A6AD-CB101A0F0163}">
      <dsp:nvSpPr>
        <dsp:cNvPr id="0" name=""/>
        <dsp:cNvSpPr/>
      </dsp:nvSpPr>
      <dsp:spPr>
        <a:xfrm>
          <a:off x="0" y="1954624"/>
          <a:ext cx="10554574" cy="1090953"/>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F8EA0D74-BA57-4F41-A056-E7CBC040505B}">
      <dsp:nvSpPr>
        <dsp:cNvPr id="0" name=""/>
        <dsp:cNvSpPr/>
      </dsp:nvSpPr>
      <dsp:spPr>
        <a:xfrm>
          <a:off x="330013" y="2200089"/>
          <a:ext cx="600024" cy="6000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5911A8D-AF56-41DC-89BD-A6EB91BB5B41}">
      <dsp:nvSpPr>
        <dsp:cNvPr id="0" name=""/>
        <dsp:cNvSpPr/>
      </dsp:nvSpPr>
      <dsp:spPr>
        <a:xfrm>
          <a:off x="1260051" y="1954624"/>
          <a:ext cx="9294522" cy="1090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5459" tIns="115459" rIns="115459" bIns="115459" numCol="1" spcCol="1270" anchor="ctr" anchorCtr="0">
          <a:noAutofit/>
        </a:bodyPr>
        <a:lstStyle/>
        <a:p>
          <a:pPr marL="0" lvl="0" indent="0" algn="l" defTabSz="1111250">
            <a:lnSpc>
              <a:spcPct val="100000"/>
            </a:lnSpc>
            <a:spcBef>
              <a:spcPct val="0"/>
            </a:spcBef>
            <a:spcAft>
              <a:spcPct val="35000"/>
            </a:spcAft>
            <a:buNone/>
          </a:pPr>
          <a:r>
            <a:rPr lang="de-DE" sz="2500" kern="1200"/>
            <a:t>Verzehr von gegärten Speisen verboten</a:t>
          </a:r>
          <a:endParaRPr lang="en-US" sz="2500" kern="1200"/>
        </a:p>
      </dsp:txBody>
      <dsp:txXfrm>
        <a:off x="1260051" y="1954624"/>
        <a:ext cx="9294522" cy="10909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2899D-13C1-4B69-9F76-7144AE734C44}">
      <dsp:nvSpPr>
        <dsp:cNvPr id="0" name=""/>
        <dsp:cNvSpPr/>
      </dsp:nvSpPr>
      <dsp:spPr>
        <a:xfrm>
          <a:off x="0" y="667"/>
          <a:ext cx="6262688" cy="156108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22BC0F-AEEF-42B1-A075-6501084D740E}">
      <dsp:nvSpPr>
        <dsp:cNvPr id="0" name=""/>
        <dsp:cNvSpPr/>
      </dsp:nvSpPr>
      <dsp:spPr>
        <a:xfrm>
          <a:off x="472227" y="351910"/>
          <a:ext cx="858596" cy="85859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1B59744-37DE-423C-A612-3B36247908DF}">
      <dsp:nvSpPr>
        <dsp:cNvPr id="0" name=""/>
        <dsp:cNvSpPr/>
      </dsp:nvSpPr>
      <dsp:spPr>
        <a:xfrm>
          <a:off x="1803051" y="667"/>
          <a:ext cx="4459636" cy="1561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215" tIns="165215" rIns="165215" bIns="165215" numCol="1" spcCol="1270" anchor="ctr" anchorCtr="0">
          <a:noAutofit/>
        </a:bodyPr>
        <a:lstStyle/>
        <a:p>
          <a:pPr marL="0" lvl="0" indent="0" algn="l" defTabSz="1111250">
            <a:lnSpc>
              <a:spcPct val="100000"/>
            </a:lnSpc>
            <a:spcBef>
              <a:spcPct val="0"/>
            </a:spcBef>
            <a:spcAft>
              <a:spcPct val="35000"/>
            </a:spcAft>
            <a:buNone/>
          </a:pPr>
          <a:r>
            <a:rPr lang="de-DE" sz="2500" kern="1200"/>
            <a:t>Fruchtmus</a:t>
          </a:r>
        </a:p>
        <a:p>
          <a:pPr marL="0" lvl="0" indent="0" algn="l" defTabSz="1111250">
            <a:lnSpc>
              <a:spcPct val="100000"/>
            </a:lnSpc>
            <a:spcBef>
              <a:spcPct val="0"/>
            </a:spcBef>
            <a:spcAft>
              <a:spcPct val="35000"/>
            </a:spcAft>
            <a:buNone/>
          </a:pPr>
          <a:r>
            <a:rPr lang="de-DE" sz="2500" kern="1200"/>
            <a:t>▶ Lehm</a:t>
          </a:r>
          <a:endParaRPr lang="en-US" sz="2500" kern="1200"/>
        </a:p>
      </dsp:txBody>
      <dsp:txXfrm>
        <a:off x="1803051" y="667"/>
        <a:ext cx="4459636" cy="1561083"/>
      </dsp:txXfrm>
    </dsp:sp>
    <dsp:sp modelId="{ED421A57-396B-46F7-918C-0E1A2D665ADF}">
      <dsp:nvSpPr>
        <dsp:cNvPr id="0" name=""/>
        <dsp:cNvSpPr/>
      </dsp:nvSpPr>
      <dsp:spPr>
        <a:xfrm>
          <a:off x="0" y="1952021"/>
          <a:ext cx="6262688" cy="156108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390370-0E5C-483F-9B2B-825FA6B60BC3}">
      <dsp:nvSpPr>
        <dsp:cNvPr id="0" name=""/>
        <dsp:cNvSpPr/>
      </dsp:nvSpPr>
      <dsp:spPr>
        <a:xfrm>
          <a:off x="472227" y="2303265"/>
          <a:ext cx="858596" cy="85859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1AAA3CD-9B9A-40D7-B904-40DC80C6ECE3}">
      <dsp:nvSpPr>
        <dsp:cNvPr id="0" name=""/>
        <dsp:cNvSpPr/>
      </dsp:nvSpPr>
      <dsp:spPr>
        <a:xfrm>
          <a:off x="1803051" y="1952021"/>
          <a:ext cx="4459636" cy="1561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215" tIns="165215" rIns="165215" bIns="165215" numCol="1" spcCol="1270" anchor="ctr" anchorCtr="0">
          <a:noAutofit/>
        </a:bodyPr>
        <a:lstStyle/>
        <a:p>
          <a:pPr marL="0" lvl="0" indent="0" algn="l" defTabSz="1111250">
            <a:lnSpc>
              <a:spcPct val="100000"/>
            </a:lnSpc>
            <a:spcBef>
              <a:spcPct val="0"/>
            </a:spcBef>
            <a:spcAft>
              <a:spcPct val="35000"/>
            </a:spcAft>
            <a:buNone/>
          </a:pPr>
          <a:r>
            <a:rPr lang="de-DE" sz="2500" kern="1200"/>
            <a:t>Bittere Kräuter </a:t>
          </a:r>
        </a:p>
        <a:p>
          <a:pPr marL="0" lvl="0" indent="0" algn="l" defTabSz="1111250">
            <a:lnSpc>
              <a:spcPct val="100000"/>
            </a:lnSpc>
            <a:spcBef>
              <a:spcPct val="0"/>
            </a:spcBef>
            <a:spcAft>
              <a:spcPct val="35000"/>
            </a:spcAft>
            <a:buNone/>
          </a:pPr>
          <a:r>
            <a:rPr lang="de-DE" sz="2500" kern="1200"/>
            <a:t>▶ Sklaverei</a:t>
          </a:r>
          <a:endParaRPr lang="en-US" sz="2500" kern="1200"/>
        </a:p>
      </dsp:txBody>
      <dsp:txXfrm>
        <a:off x="1803051" y="1952021"/>
        <a:ext cx="4459636" cy="1561083"/>
      </dsp:txXfrm>
    </dsp:sp>
    <dsp:sp modelId="{7737562A-6853-461D-8F11-5B29CB426601}">
      <dsp:nvSpPr>
        <dsp:cNvPr id="0" name=""/>
        <dsp:cNvSpPr/>
      </dsp:nvSpPr>
      <dsp:spPr>
        <a:xfrm>
          <a:off x="0" y="3903376"/>
          <a:ext cx="6262688" cy="156108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C1B640-C58D-4A82-B179-C9FB3F2C9808}">
      <dsp:nvSpPr>
        <dsp:cNvPr id="0" name=""/>
        <dsp:cNvSpPr/>
      </dsp:nvSpPr>
      <dsp:spPr>
        <a:xfrm>
          <a:off x="472227" y="4254620"/>
          <a:ext cx="858596" cy="85859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B78ECC1-A8B1-4FAC-8B93-0CC25F6043C3}">
      <dsp:nvSpPr>
        <dsp:cNvPr id="0" name=""/>
        <dsp:cNvSpPr/>
      </dsp:nvSpPr>
      <dsp:spPr>
        <a:xfrm>
          <a:off x="1803051" y="3903376"/>
          <a:ext cx="4459636" cy="1561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215" tIns="165215" rIns="165215" bIns="165215" numCol="1" spcCol="1270" anchor="ctr" anchorCtr="0">
          <a:noAutofit/>
        </a:bodyPr>
        <a:lstStyle/>
        <a:p>
          <a:pPr marL="0" lvl="0" indent="0" algn="l" defTabSz="1111250">
            <a:lnSpc>
              <a:spcPct val="100000"/>
            </a:lnSpc>
            <a:spcBef>
              <a:spcPct val="0"/>
            </a:spcBef>
            <a:spcAft>
              <a:spcPct val="35000"/>
            </a:spcAft>
            <a:buNone/>
          </a:pPr>
          <a:r>
            <a:rPr lang="de-DE" sz="2500" kern="1200"/>
            <a:t>Gebratene Knochen</a:t>
          </a:r>
        </a:p>
        <a:p>
          <a:pPr marL="0" lvl="0" indent="0" algn="l" defTabSz="1111250">
            <a:lnSpc>
              <a:spcPct val="100000"/>
            </a:lnSpc>
            <a:spcBef>
              <a:spcPct val="0"/>
            </a:spcBef>
            <a:spcAft>
              <a:spcPct val="35000"/>
            </a:spcAft>
            <a:buNone/>
          </a:pPr>
          <a:r>
            <a:rPr lang="de-DE" sz="2500" kern="1200"/>
            <a:t>▶ Lamm</a:t>
          </a:r>
          <a:endParaRPr lang="en-US" sz="2500" kern="1200"/>
        </a:p>
      </dsp:txBody>
      <dsp:txXfrm>
        <a:off x="1803051" y="3903376"/>
        <a:ext cx="4459636" cy="15610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E0286-1D37-4565-822A-5798A668CC16}">
      <dsp:nvSpPr>
        <dsp:cNvPr id="0" name=""/>
        <dsp:cNvSpPr/>
      </dsp:nvSpPr>
      <dsp:spPr>
        <a:xfrm>
          <a:off x="0" y="0"/>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17C63325-BC29-416E-B170-BD5293D41CD9}">
      <dsp:nvSpPr>
        <dsp:cNvPr id="0" name=""/>
        <dsp:cNvSpPr/>
      </dsp:nvSpPr>
      <dsp:spPr>
        <a:xfrm>
          <a:off x="231396" y="173622"/>
          <a:ext cx="420720" cy="420720"/>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D8F486-C10E-43D3-B2DB-7D16CE085390}">
      <dsp:nvSpPr>
        <dsp:cNvPr id="0" name=""/>
        <dsp:cNvSpPr/>
      </dsp:nvSpPr>
      <dsp:spPr>
        <a:xfrm>
          <a:off x="883512" y="1509"/>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Seder: dt. = Ordnung</a:t>
          </a:r>
          <a:endParaRPr lang="en-US" sz="2200" kern="1200"/>
        </a:p>
      </dsp:txBody>
      <dsp:txXfrm>
        <a:off x="883512" y="1509"/>
        <a:ext cx="9671061" cy="764945"/>
      </dsp:txXfrm>
    </dsp:sp>
    <dsp:sp modelId="{6F161B51-88BA-4F2C-A6AD-CB101A0F0163}">
      <dsp:nvSpPr>
        <dsp:cNvPr id="0" name=""/>
        <dsp:cNvSpPr/>
      </dsp:nvSpPr>
      <dsp:spPr>
        <a:xfrm>
          <a:off x="0" y="957691"/>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F8EA0D74-BA57-4F41-A056-E7CBC040505B}">
      <dsp:nvSpPr>
        <dsp:cNvPr id="0" name=""/>
        <dsp:cNvSpPr/>
      </dsp:nvSpPr>
      <dsp:spPr>
        <a:xfrm>
          <a:off x="231396" y="1129804"/>
          <a:ext cx="420720" cy="42072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5911A8D-AF56-41DC-89BD-A6EB91BB5B41}">
      <dsp:nvSpPr>
        <dsp:cNvPr id="0" name=""/>
        <dsp:cNvSpPr/>
      </dsp:nvSpPr>
      <dsp:spPr>
        <a:xfrm>
          <a:off x="883512" y="957691"/>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noProof="0"/>
            <a:t>fest geregelter Familiengottesdienst</a:t>
          </a:r>
        </a:p>
      </dsp:txBody>
      <dsp:txXfrm>
        <a:off x="883512" y="957691"/>
        <a:ext cx="9671061" cy="764945"/>
      </dsp:txXfrm>
    </dsp:sp>
    <dsp:sp modelId="{FC124B50-D673-4E85-9CBD-D0C8ED04BEB4}">
      <dsp:nvSpPr>
        <dsp:cNvPr id="0" name=""/>
        <dsp:cNvSpPr/>
      </dsp:nvSpPr>
      <dsp:spPr>
        <a:xfrm>
          <a:off x="0" y="1913873"/>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AD6DC854-F249-49C8-8185-26D303DACBAB}">
      <dsp:nvSpPr>
        <dsp:cNvPr id="0" name=""/>
        <dsp:cNvSpPr/>
      </dsp:nvSpPr>
      <dsp:spPr>
        <a:xfrm>
          <a:off x="231396" y="2085986"/>
          <a:ext cx="420720" cy="4207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BFC3C19-5C0B-4F52-927A-5935DEB77CC3}">
      <dsp:nvSpPr>
        <dsp:cNvPr id="0" name=""/>
        <dsp:cNvSpPr/>
      </dsp:nvSpPr>
      <dsp:spPr>
        <a:xfrm>
          <a:off x="883512" y="1913873"/>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zuhause am Tisch, mit Kerzenschein</a:t>
          </a:r>
        </a:p>
      </dsp:txBody>
      <dsp:txXfrm>
        <a:off x="883512" y="1913873"/>
        <a:ext cx="9671061" cy="764945"/>
      </dsp:txXfrm>
    </dsp:sp>
    <dsp:sp modelId="{F50C82AC-B370-446B-9042-3A18F935C65B}">
      <dsp:nvSpPr>
        <dsp:cNvPr id="0" name=""/>
        <dsp:cNvSpPr/>
      </dsp:nvSpPr>
      <dsp:spPr>
        <a:xfrm>
          <a:off x="0" y="2870055"/>
          <a:ext cx="10554574" cy="764945"/>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30A99266-1361-4A50-86A7-F587B9CFAF9E}">
      <dsp:nvSpPr>
        <dsp:cNvPr id="0" name=""/>
        <dsp:cNvSpPr/>
      </dsp:nvSpPr>
      <dsp:spPr>
        <a:xfrm>
          <a:off x="231396" y="3042168"/>
          <a:ext cx="420720" cy="42072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1BE2A1A-EED5-47EF-B879-1126BB6D3941}">
      <dsp:nvSpPr>
        <dsp:cNvPr id="0" name=""/>
        <dsp:cNvSpPr/>
      </dsp:nvSpPr>
      <dsp:spPr>
        <a:xfrm>
          <a:off x="883512" y="2870055"/>
          <a:ext cx="9671061" cy="764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57" tIns="80957" rIns="80957" bIns="80957" numCol="1" spcCol="1270" anchor="ctr" anchorCtr="0">
          <a:noAutofit/>
        </a:bodyPr>
        <a:lstStyle/>
        <a:p>
          <a:pPr marL="0" lvl="0" indent="0" algn="l" defTabSz="977900">
            <a:lnSpc>
              <a:spcPct val="100000"/>
            </a:lnSpc>
            <a:spcBef>
              <a:spcPct val="0"/>
            </a:spcBef>
            <a:spcAft>
              <a:spcPct val="35000"/>
            </a:spcAft>
            <a:buNone/>
          </a:pPr>
          <a:r>
            <a:rPr lang="de-DE" sz="2200" kern="1200"/>
            <a:t>Geschichte über Auszug aus Ägypten</a:t>
          </a:r>
        </a:p>
      </dsp:txBody>
      <dsp:txXfrm>
        <a:off x="883512" y="2870055"/>
        <a:ext cx="9671061" cy="7649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C9659-29DA-4763-9E54-D277EC753321}">
      <dsp:nvSpPr>
        <dsp:cNvPr id="0" name=""/>
        <dsp:cNvSpPr/>
      </dsp:nvSpPr>
      <dsp:spPr>
        <a:xfrm>
          <a:off x="0" y="404"/>
          <a:ext cx="10553700" cy="9457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2B5073-8157-4589-8AA9-EAA374C3DF19}">
      <dsp:nvSpPr>
        <dsp:cNvPr id="0" name=""/>
        <dsp:cNvSpPr/>
      </dsp:nvSpPr>
      <dsp:spPr>
        <a:xfrm>
          <a:off x="286079" y="213190"/>
          <a:ext cx="520144" cy="5201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B2D85B4-1F37-4A60-BAA1-80A01E760A56}">
      <dsp:nvSpPr>
        <dsp:cNvPr id="0" name=""/>
        <dsp:cNvSpPr/>
      </dsp:nvSpPr>
      <dsp:spPr>
        <a:xfrm>
          <a:off x="1092302" y="404"/>
          <a:ext cx="9461397" cy="945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088" tIns="100088" rIns="100088" bIns="100088" numCol="1" spcCol="1270" anchor="ctr" anchorCtr="0">
          <a:noAutofit/>
        </a:bodyPr>
        <a:lstStyle/>
        <a:p>
          <a:pPr marL="0" lvl="0" indent="0" algn="l" defTabSz="1111250">
            <a:lnSpc>
              <a:spcPct val="100000"/>
            </a:lnSpc>
            <a:spcBef>
              <a:spcPct val="0"/>
            </a:spcBef>
            <a:spcAft>
              <a:spcPct val="35000"/>
            </a:spcAft>
            <a:buNone/>
          </a:pPr>
          <a:r>
            <a:rPr lang="de-DE" sz="2500" kern="1200"/>
            <a:t>Genuss von Wein</a:t>
          </a:r>
          <a:endParaRPr lang="en-US" sz="2500" kern="1200"/>
        </a:p>
      </dsp:txBody>
      <dsp:txXfrm>
        <a:off x="1092302" y="404"/>
        <a:ext cx="9461397" cy="945716"/>
      </dsp:txXfrm>
    </dsp:sp>
    <dsp:sp modelId="{353F3854-AF38-48EE-AD96-EE306061CC6E}">
      <dsp:nvSpPr>
        <dsp:cNvPr id="0" name=""/>
        <dsp:cNvSpPr/>
      </dsp:nvSpPr>
      <dsp:spPr>
        <a:xfrm>
          <a:off x="0" y="1182549"/>
          <a:ext cx="10553700" cy="9457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66367A-E872-4FCE-8D01-590E3E0D44DF}">
      <dsp:nvSpPr>
        <dsp:cNvPr id="0" name=""/>
        <dsp:cNvSpPr/>
      </dsp:nvSpPr>
      <dsp:spPr>
        <a:xfrm>
          <a:off x="286079" y="1395335"/>
          <a:ext cx="520144" cy="5201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DB936D1-4759-422B-A2D0-7F3A617A9036}">
      <dsp:nvSpPr>
        <dsp:cNvPr id="0" name=""/>
        <dsp:cNvSpPr/>
      </dsp:nvSpPr>
      <dsp:spPr>
        <a:xfrm>
          <a:off x="1092302" y="1182549"/>
          <a:ext cx="9461397" cy="945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088" tIns="100088" rIns="100088" bIns="100088" numCol="1" spcCol="1270" anchor="ctr" anchorCtr="0">
          <a:noAutofit/>
        </a:bodyPr>
        <a:lstStyle/>
        <a:p>
          <a:pPr marL="0" lvl="0" indent="0" algn="l" defTabSz="1111250">
            <a:lnSpc>
              <a:spcPct val="100000"/>
            </a:lnSpc>
            <a:spcBef>
              <a:spcPct val="0"/>
            </a:spcBef>
            <a:spcAft>
              <a:spcPct val="35000"/>
            </a:spcAft>
            <a:buNone/>
          </a:pPr>
          <a:r>
            <a:rPr lang="de-DE" sz="2500" kern="1200"/>
            <a:t>Ausruf von „Nächstes Jahr in Jerusalem“</a:t>
          </a:r>
          <a:endParaRPr lang="en-US" sz="2500" kern="1200"/>
        </a:p>
      </dsp:txBody>
      <dsp:txXfrm>
        <a:off x="1092302" y="1182549"/>
        <a:ext cx="9461397" cy="945716"/>
      </dsp:txXfrm>
    </dsp:sp>
    <dsp:sp modelId="{DF6E1086-7800-4F0B-9B5B-861B7F00C378}">
      <dsp:nvSpPr>
        <dsp:cNvPr id="0" name=""/>
        <dsp:cNvSpPr/>
      </dsp:nvSpPr>
      <dsp:spPr>
        <a:xfrm>
          <a:off x="0" y="2364695"/>
          <a:ext cx="10553700" cy="9457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182307-76F5-42A4-946D-89A1A89A39CF}">
      <dsp:nvSpPr>
        <dsp:cNvPr id="0" name=""/>
        <dsp:cNvSpPr/>
      </dsp:nvSpPr>
      <dsp:spPr>
        <a:xfrm>
          <a:off x="286079" y="2577481"/>
          <a:ext cx="520144" cy="5201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C26F077-3550-4835-9C10-A41BF2811F6C}">
      <dsp:nvSpPr>
        <dsp:cNvPr id="0" name=""/>
        <dsp:cNvSpPr/>
      </dsp:nvSpPr>
      <dsp:spPr>
        <a:xfrm>
          <a:off x="1092302" y="2364695"/>
          <a:ext cx="9461397" cy="9457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088" tIns="100088" rIns="100088" bIns="100088" numCol="1" spcCol="1270" anchor="ctr" anchorCtr="0">
          <a:noAutofit/>
        </a:bodyPr>
        <a:lstStyle/>
        <a:p>
          <a:pPr marL="0" lvl="0" indent="0" algn="l" defTabSz="1111250">
            <a:lnSpc>
              <a:spcPct val="100000"/>
            </a:lnSpc>
            <a:spcBef>
              <a:spcPct val="0"/>
            </a:spcBef>
            <a:spcAft>
              <a:spcPct val="35000"/>
            </a:spcAft>
            <a:buNone/>
          </a:pPr>
          <a:r>
            <a:rPr lang="de-DE" sz="2500" kern="1200"/>
            <a:t>Prophet Elia bekommt Wein</a:t>
          </a:r>
          <a:endParaRPr lang="en-US" sz="2500" kern="1200"/>
        </a:p>
      </dsp:txBody>
      <dsp:txXfrm>
        <a:off x="1092302" y="2364695"/>
        <a:ext cx="9461397" cy="9457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2899D-13C1-4B69-9F76-7144AE734C44}">
      <dsp:nvSpPr>
        <dsp:cNvPr id="0" name=""/>
        <dsp:cNvSpPr/>
      </dsp:nvSpPr>
      <dsp:spPr>
        <a:xfrm>
          <a:off x="0" y="1993"/>
          <a:ext cx="6262688" cy="10104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22BC0F-AEEF-42B1-A075-6501084D740E}">
      <dsp:nvSpPr>
        <dsp:cNvPr id="0" name=""/>
        <dsp:cNvSpPr/>
      </dsp:nvSpPr>
      <dsp:spPr>
        <a:xfrm>
          <a:off x="305670" y="229352"/>
          <a:ext cx="555764" cy="55576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1B59744-37DE-423C-A612-3B36247908DF}">
      <dsp:nvSpPr>
        <dsp:cNvPr id="0" name=""/>
        <dsp:cNvSpPr/>
      </dsp:nvSpPr>
      <dsp:spPr>
        <a:xfrm>
          <a:off x="1167106" y="1993"/>
          <a:ext cx="5095581" cy="101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943" tIns="106943" rIns="106943" bIns="106943" numCol="1" spcCol="1270" anchor="ctr" anchorCtr="0">
          <a:noAutofit/>
        </a:bodyPr>
        <a:lstStyle/>
        <a:p>
          <a:pPr marL="0" lvl="0" indent="0" algn="l" defTabSz="977900">
            <a:lnSpc>
              <a:spcPct val="100000"/>
            </a:lnSpc>
            <a:spcBef>
              <a:spcPct val="0"/>
            </a:spcBef>
            <a:spcAft>
              <a:spcPct val="35000"/>
            </a:spcAft>
            <a:buNone/>
          </a:pPr>
          <a:r>
            <a:rPr lang="de-DE" sz="2200" kern="1200"/>
            <a:t>Frühlingsvollmond</a:t>
          </a:r>
          <a:endParaRPr lang="en-US" sz="2200" kern="1200"/>
        </a:p>
      </dsp:txBody>
      <dsp:txXfrm>
        <a:off x="1167106" y="1993"/>
        <a:ext cx="5095581" cy="1010481"/>
      </dsp:txXfrm>
    </dsp:sp>
    <dsp:sp modelId="{ED421A57-396B-46F7-918C-0E1A2D665ADF}">
      <dsp:nvSpPr>
        <dsp:cNvPr id="0" name=""/>
        <dsp:cNvSpPr/>
      </dsp:nvSpPr>
      <dsp:spPr>
        <a:xfrm>
          <a:off x="0" y="1265095"/>
          <a:ext cx="6262688" cy="10104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390370-0E5C-483F-9B2B-825FA6B60BC3}">
      <dsp:nvSpPr>
        <dsp:cNvPr id="0" name=""/>
        <dsp:cNvSpPr/>
      </dsp:nvSpPr>
      <dsp:spPr>
        <a:xfrm>
          <a:off x="305670" y="1492454"/>
          <a:ext cx="555764" cy="55576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1AAA3CD-9B9A-40D7-B904-40DC80C6ECE3}">
      <dsp:nvSpPr>
        <dsp:cNvPr id="0" name=""/>
        <dsp:cNvSpPr/>
      </dsp:nvSpPr>
      <dsp:spPr>
        <a:xfrm>
          <a:off x="1167106" y="1265095"/>
          <a:ext cx="5095581" cy="101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943" tIns="106943" rIns="106943" bIns="106943" numCol="1" spcCol="1270" anchor="ctr" anchorCtr="0">
          <a:noAutofit/>
        </a:bodyPr>
        <a:lstStyle/>
        <a:p>
          <a:pPr marL="0" lvl="0" indent="0" algn="l" defTabSz="977900">
            <a:lnSpc>
              <a:spcPct val="100000"/>
            </a:lnSpc>
            <a:spcBef>
              <a:spcPct val="0"/>
            </a:spcBef>
            <a:spcAft>
              <a:spcPct val="35000"/>
            </a:spcAft>
            <a:buNone/>
          </a:pPr>
          <a:r>
            <a:rPr lang="en-US" sz="2200" kern="1200" err="1"/>
            <a:t>Ursprung</a:t>
          </a:r>
          <a:r>
            <a:rPr lang="en-US" sz="2200" kern="1200"/>
            <a:t> der </a:t>
          </a:r>
          <a:r>
            <a:rPr lang="en-US" sz="2200" kern="1200" err="1"/>
            <a:t>Kartage</a:t>
          </a:r>
          <a:r>
            <a:rPr lang="en-US" sz="2200" kern="1200"/>
            <a:t> + </a:t>
          </a:r>
          <a:r>
            <a:rPr lang="en-US" sz="2200" kern="1200" err="1"/>
            <a:t>Osterfestes</a:t>
          </a:r>
          <a:endParaRPr lang="en-US" sz="2200" kern="1200"/>
        </a:p>
      </dsp:txBody>
      <dsp:txXfrm>
        <a:off x="1167106" y="1265095"/>
        <a:ext cx="5095581" cy="1010481"/>
      </dsp:txXfrm>
    </dsp:sp>
    <dsp:sp modelId="{7737562A-6853-461D-8F11-5B29CB426601}">
      <dsp:nvSpPr>
        <dsp:cNvPr id="0" name=""/>
        <dsp:cNvSpPr/>
      </dsp:nvSpPr>
      <dsp:spPr>
        <a:xfrm>
          <a:off x="0" y="2528197"/>
          <a:ext cx="6262688" cy="10104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C1B640-C58D-4A82-B179-C9FB3F2C9808}">
      <dsp:nvSpPr>
        <dsp:cNvPr id="0" name=""/>
        <dsp:cNvSpPr/>
      </dsp:nvSpPr>
      <dsp:spPr>
        <a:xfrm>
          <a:off x="305670" y="2755556"/>
          <a:ext cx="555764" cy="55576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B78ECC1-A8B1-4FAC-8B93-0CC25F6043C3}">
      <dsp:nvSpPr>
        <dsp:cNvPr id="0" name=""/>
        <dsp:cNvSpPr/>
      </dsp:nvSpPr>
      <dsp:spPr>
        <a:xfrm>
          <a:off x="1167106" y="2528197"/>
          <a:ext cx="5095581" cy="101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943" tIns="106943" rIns="106943" bIns="106943" numCol="1" spcCol="1270" anchor="ctr" anchorCtr="0">
          <a:noAutofit/>
        </a:bodyPr>
        <a:lstStyle/>
        <a:p>
          <a:pPr marL="0" lvl="0" indent="0" algn="l" defTabSz="977900">
            <a:lnSpc>
              <a:spcPct val="100000"/>
            </a:lnSpc>
            <a:spcBef>
              <a:spcPct val="0"/>
            </a:spcBef>
            <a:spcAft>
              <a:spcPct val="35000"/>
            </a:spcAft>
            <a:buNone/>
          </a:pPr>
          <a:r>
            <a:rPr lang="de-DE" sz="2200" kern="1200"/>
            <a:t>Christliches Abendmahl </a:t>
          </a:r>
          <a:r>
            <a:rPr lang="de-DE" sz="2200" b="0" i="0" kern="1200">
              <a:effectLst/>
            </a:rPr>
            <a:t>≙ </a:t>
          </a:r>
          <a:r>
            <a:rPr lang="de-DE" sz="2200" b="0" i="0" kern="1200" err="1">
              <a:effectLst/>
            </a:rPr>
            <a:t>Pessafest</a:t>
          </a:r>
          <a:endParaRPr lang="en-US" sz="2200" kern="1200"/>
        </a:p>
      </dsp:txBody>
      <dsp:txXfrm>
        <a:off x="1167106" y="2528197"/>
        <a:ext cx="5095581" cy="1010481"/>
      </dsp:txXfrm>
    </dsp:sp>
    <dsp:sp modelId="{1CB392F3-E10F-470F-B9D7-B7916139C63C}">
      <dsp:nvSpPr>
        <dsp:cNvPr id="0" name=""/>
        <dsp:cNvSpPr/>
      </dsp:nvSpPr>
      <dsp:spPr>
        <a:xfrm>
          <a:off x="0" y="3791299"/>
          <a:ext cx="6262688" cy="10104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73219F-B30F-478F-8CE4-21C94E485DE3}">
      <dsp:nvSpPr>
        <dsp:cNvPr id="0" name=""/>
        <dsp:cNvSpPr/>
      </dsp:nvSpPr>
      <dsp:spPr>
        <a:xfrm>
          <a:off x="305670" y="4018658"/>
          <a:ext cx="555764" cy="555764"/>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587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79EE34-0671-4806-B6A7-2B4A66247191}">
      <dsp:nvSpPr>
        <dsp:cNvPr id="0" name=""/>
        <dsp:cNvSpPr/>
      </dsp:nvSpPr>
      <dsp:spPr>
        <a:xfrm>
          <a:off x="1167106" y="3791299"/>
          <a:ext cx="5095581" cy="101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943" tIns="106943" rIns="106943" bIns="106943" numCol="1" spcCol="1270" anchor="ctr" anchorCtr="0">
          <a:noAutofit/>
        </a:bodyPr>
        <a:lstStyle/>
        <a:p>
          <a:pPr marL="0" lvl="0" indent="0" algn="l" defTabSz="977900">
            <a:lnSpc>
              <a:spcPct val="100000"/>
            </a:lnSpc>
            <a:spcBef>
              <a:spcPct val="0"/>
            </a:spcBef>
            <a:spcAft>
              <a:spcPct val="35000"/>
            </a:spcAft>
            <a:buNone/>
          </a:pPr>
          <a:r>
            <a:rPr lang="en-US" sz="2200" kern="1200"/>
            <a:t>Tod &amp; </a:t>
          </a:r>
          <a:r>
            <a:rPr lang="en-US" sz="2200" kern="1200" err="1"/>
            <a:t>Auferstehung</a:t>
          </a:r>
          <a:r>
            <a:rPr lang="en-US" sz="2200" kern="1200"/>
            <a:t> Jesu</a:t>
          </a:r>
        </a:p>
      </dsp:txBody>
      <dsp:txXfrm>
        <a:off x="1167106" y="3791299"/>
        <a:ext cx="5095581" cy="101048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7F59DC-CB9A-431E-9867-3FD8CC71DBAA}" type="datetimeFigureOut">
              <a:rPr lang="de-DE" smtClean="0"/>
              <a:t>05.12.2023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7A623E-61F3-4349-88A7-A17F0626B823}" type="slidenum">
              <a:rPr lang="de-DE" smtClean="0"/>
              <a:t>‹Nr.›</a:t>
            </a:fld>
            <a:endParaRPr lang="de-DE"/>
          </a:p>
        </p:txBody>
      </p:sp>
    </p:spTree>
    <p:extLst>
      <p:ext uri="{BB962C8B-B14F-4D97-AF65-F5344CB8AC3E}">
        <p14:creationId xmlns:p14="http://schemas.microsoft.com/office/powerpoint/2010/main" val="1865792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solidFill>
                  <a:srgbClr val="00B0F0"/>
                </a:solidFill>
              </a:rPr>
              <a:t>Hallo liebe Klasse und Fr. XXXX, wir erzählen euch heute etwas über den Pessach.</a:t>
            </a:r>
          </a:p>
        </p:txBody>
      </p:sp>
      <p:sp>
        <p:nvSpPr>
          <p:cNvPr id="4" name="Foliennummernplatzhalter 3"/>
          <p:cNvSpPr>
            <a:spLocks noGrp="1"/>
          </p:cNvSpPr>
          <p:nvPr>
            <p:ph type="sldNum" sz="quarter" idx="5"/>
          </p:nvPr>
        </p:nvSpPr>
        <p:spPr/>
        <p:txBody>
          <a:bodyPr/>
          <a:lstStyle/>
          <a:p>
            <a:fld id="{7C7A623E-61F3-4349-88A7-A17F0626B823}" type="slidenum">
              <a:rPr lang="de-DE" smtClean="0"/>
              <a:t>1</a:t>
            </a:fld>
            <a:endParaRPr lang="de-DE"/>
          </a:p>
        </p:txBody>
      </p:sp>
    </p:spTree>
    <p:extLst>
      <p:ext uri="{BB962C8B-B14F-4D97-AF65-F5344CB8AC3E}">
        <p14:creationId xmlns:p14="http://schemas.microsoft.com/office/powerpoint/2010/main" val="902126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Hier habt ihr nochmal eine Übersicht über alle Informationen und auch gleichzeitig euren Hefteintrag.</a:t>
            </a:r>
          </a:p>
        </p:txBody>
      </p:sp>
      <p:sp>
        <p:nvSpPr>
          <p:cNvPr id="4" name="Foliennummernplatzhalter 3"/>
          <p:cNvSpPr>
            <a:spLocks noGrp="1"/>
          </p:cNvSpPr>
          <p:nvPr>
            <p:ph type="sldNum" sz="quarter" idx="5"/>
          </p:nvPr>
        </p:nvSpPr>
        <p:spPr/>
        <p:txBody>
          <a:bodyPr/>
          <a:lstStyle/>
          <a:p>
            <a:fld id="{7C7A623E-61F3-4349-88A7-A17F0626B823}" type="slidenum">
              <a:rPr lang="de-DE" smtClean="0"/>
              <a:t>10</a:t>
            </a:fld>
            <a:endParaRPr lang="de-DE"/>
          </a:p>
        </p:txBody>
      </p:sp>
    </p:spTree>
    <p:extLst>
      <p:ext uri="{BB962C8B-B14F-4D97-AF65-F5344CB8AC3E}">
        <p14:creationId xmlns:p14="http://schemas.microsoft.com/office/powerpoint/2010/main" val="41394647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Vielen Dank für eure Aufmerksamkeit und falls Ihr noch Fragen habt, könnt Ihr die gerne stellen.</a:t>
            </a:r>
          </a:p>
        </p:txBody>
      </p:sp>
      <p:sp>
        <p:nvSpPr>
          <p:cNvPr id="4" name="Foliennummernplatzhalter 3"/>
          <p:cNvSpPr>
            <a:spLocks noGrp="1"/>
          </p:cNvSpPr>
          <p:nvPr>
            <p:ph type="sldNum" sz="quarter" idx="5"/>
          </p:nvPr>
        </p:nvSpPr>
        <p:spPr/>
        <p:txBody>
          <a:bodyPr/>
          <a:lstStyle/>
          <a:p>
            <a:fld id="{7C7A623E-61F3-4349-88A7-A17F0626B823}" type="slidenum">
              <a:rPr lang="de-DE" smtClean="0"/>
              <a:t>11</a:t>
            </a:fld>
            <a:endParaRPr lang="de-DE"/>
          </a:p>
        </p:txBody>
      </p:sp>
    </p:spTree>
    <p:extLst>
      <p:ext uri="{BB962C8B-B14F-4D97-AF65-F5344CB8AC3E}">
        <p14:creationId xmlns:p14="http://schemas.microsoft.com/office/powerpoint/2010/main" val="1554200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i="0" kern="100">
                <a:effectLst/>
                <a:latin typeface="Calibri" panose="020F0502020204030204" pitchFamily="34" charset="0"/>
                <a:ea typeface="Yu Mincho" panose="02020400000000000000" pitchFamily="18" charset="-128"/>
                <a:cs typeface="Arial" panose="020B0604020202020204" pitchFamily="34" charset="0"/>
              </a:rPr>
              <a:t>Der Pessach ist ein Fest der Juden, dass jedes Jahr im April stattfindet. Nächstes Jahr beginnt es am 22. April 2024 und endet am 30. April 2024. Der Tag ist dabei immer unterschiedlich; so begann es dieses Jahr am 5. April und endetet am 13. April. Der Termin richtet sich immer nach dem Frühlingsvollmond. Der Pessach ist einer der wichtigsten Festtage der Juden und wird oft als Familienfest gefeiert.</a:t>
            </a:r>
          </a:p>
          <a:p>
            <a:endParaRPr lang="de-DE" b="0" i="0"/>
          </a:p>
        </p:txBody>
      </p:sp>
      <p:sp>
        <p:nvSpPr>
          <p:cNvPr id="4" name="Foliennummernplatzhalter 3"/>
          <p:cNvSpPr>
            <a:spLocks noGrp="1"/>
          </p:cNvSpPr>
          <p:nvPr>
            <p:ph type="sldNum" sz="quarter" idx="5"/>
          </p:nvPr>
        </p:nvSpPr>
        <p:spPr/>
        <p:txBody>
          <a:bodyPr/>
          <a:lstStyle/>
          <a:p>
            <a:fld id="{7C7A623E-61F3-4349-88A7-A17F0626B823}" type="slidenum">
              <a:rPr lang="de-DE" smtClean="0"/>
              <a:t>2</a:t>
            </a:fld>
            <a:endParaRPr lang="de-DE"/>
          </a:p>
        </p:txBody>
      </p:sp>
    </p:spTree>
    <p:extLst>
      <p:ext uri="{BB962C8B-B14F-4D97-AF65-F5344CB8AC3E}">
        <p14:creationId xmlns:p14="http://schemas.microsoft.com/office/powerpoint/2010/main" val="3277174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Man bezeichnet den Pessach auch oft als Passah oder Pascha. Dieses Fest wird auch oft als Fest des ungesäuerten Brotes genannt. Warum das so ist, erklären wir euch später genauer. Wenn man das Wort direkt übersetzt, bedeutet es so viel wie „Überschreitung“.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800" kern="100">
              <a:effectLst/>
              <a:latin typeface="Calibri" panose="020F0502020204030204" pitchFamily="34" charset="0"/>
              <a:ea typeface="Yu Mincho" panose="02020400000000000000" pitchFamily="18" charset="-128"/>
              <a:cs typeface="Arial" panose="020B0604020202020204" pitchFamily="34" charset="0"/>
            </a:endParaRPr>
          </a:p>
          <a:p>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3</a:t>
            </a:fld>
            <a:endParaRPr lang="de-DE"/>
          </a:p>
        </p:txBody>
      </p:sp>
    </p:spTree>
    <p:extLst>
      <p:ext uri="{BB962C8B-B14F-4D97-AF65-F5344CB8AC3E}">
        <p14:creationId xmlns:p14="http://schemas.microsoft.com/office/powerpoint/2010/main" val="4164529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Mit diesem Fest feiern die Juden die Befreiung der Israeliten aus der Sklaverei in Ägypten (Flucht aus Ägypten). Denn der Pharao ließ die Israeliten nicht aus Ägypten ziehen, weshalb Gott zehn biblische Plagen nach Ägypten geschickt hat, um den Pharao zu bestrafen und umzustimmen. In der zehnten Plage schritt Gott selbst durch Ägypten und erschlug alle Erstgeborene außer die der Israeliten, denn diese hatten ein Lamm geopfert und mit dessen Blut die Türstöcke gekennzeichnet, sodass Gott ihre Schwelle nicht überschritt und sie verschont. Deswegen wird das Fest auch „Überschreitung“ genannt.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800" kern="100">
              <a:effectLst/>
              <a:latin typeface="Calibri" panose="020F0502020204030204" pitchFamily="34" charset="0"/>
              <a:ea typeface="Yu Mincho" panose="02020400000000000000" pitchFamily="18"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Früher wurde zusätzlich noch die Erinnerung an die Frühlingsernte der Gerste gefeiert, denn in dieser Zeit war die erste Gerstenernte. Diese ist in Palästina so wichtig wie bei uns die Roggenernte.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800" kern="100">
              <a:effectLst/>
              <a:latin typeface="Calibri" panose="020F0502020204030204" pitchFamily="34" charset="0"/>
              <a:ea typeface="Yu Mincho" panose="02020400000000000000" pitchFamily="18" charset="-128"/>
              <a:cs typeface="Arial" panose="020B0604020202020204" pitchFamily="34" charset="0"/>
            </a:endParaRPr>
          </a:p>
          <a:p>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4</a:t>
            </a:fld>
            <a:endParaRPr lang="de-DE"/>
          </a:p>
        </p:txBody>
      </p:sp>
    </p:spTree>
    <p:extLst>
      <p:ext uri="{BB962C8B-B14F-4D97-AF65-F5344CB8AC3E}">
        <p14:creationId xmlns:p14="http://schemas.microsoft.com/office/powerpoint/2010/main" val="1276522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a:effectLst/>
                <a:latin typeface="Calibri" panose="020F0502020204030204" pitchFamily="34" charset="0"/>
                <a:ea typeface="Yu Mincho" panose="02020400000000000000" pitchFamily="18" charset="-128"/>
                <a:cs typeface="Arial" panose="020B0604020202020204" pitchFamily="34" charset="0"/>
              </a:rPr>
              <a:t>Kommen wir jetzt zum Essen. Es wird auch oft zu Recht „Fest des ungesäuerten Brotes“ genannt. Das liegt daran, dass man in der Regel am Sederabend, also am Abend vor der </a:t>
            </a:r>
            <a:r>
              <a:rPr lang="de-DE" sz="1800" err="1">
                <a:effectLst/>
                <a:latin typeface="Calibri" panose="020F0502020204030204" pitchFamily="34" charset="0"/>
                <a:ea typeface="Yu Mincho" panose="02020400000000000000" pitchFamily="18" charset="-128"/>
                <a:cs typeface="Arial" panose="020B0604020202020204" pitchFamily="34" charset="0"/>
              </a:rPr>
              <a:t>Pessawoche</a:t>
            </a:r>
            <a:r>
              <a:rPr lang="de-DE" sz="1800">
                <a:effectLst/>
                <a:latin typeface="Calibri" panose="020F0502020204030204" pitchFamily="34" charset="0"/>
                <a:ea typeface="Yu Mincho" panose="02020400000000000000" pitchFamily="18" charset="-128"/>
                <a:cs typeface="Arial" panose="020B0604020202020204" pitchFamily="34" charset="0"/>
              </a:rPr>
              <a:t> drei ungesäuerte Brote isst, die für die drei Urväter Abraham, Isaak und Jakob stehen. Zusätzlich ist es allgemein verboten, gegärte Speisen zu essen. </a:t>
            </a:r>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5</a:t>
            </a:fld>
            <a:endParaRPr lang="de-DE"/>
          </a:p>
        </p:txBody>
      </p:sp>
    </p:spTree>
    <p:extLst>
      <p:ext uri="{BB962C8B-B14F-4D97-AF65-F5344CB8AC3E}">
        <p14:creationId xmlns:p14="http://schemas.microsoft.com/office/powerpoint/2010/main" val="212400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800">
                <a:effectLst/>
                <a:latin typeface="Calibri" panose="020F0502020204030204" pitchFamily="34" charset="0"/>
                <a:ea typeface="Yu Mincho" panose="02020400000000000000" pitchFamily="18" charset="-128"/>
                <a:cs typeface="Arial" panose="020B0604020202020204" pitchFamily="34" charset="0"/>
              </a:rPr>
              <a:t>Das Fruchtmus steht für Lehm, aus dem die Israeliten Ziegel herstellen mussten, die bitteren Kräuter für die Sklaverei und die gebratenen Knochen für das geschlachtete Lamm am Abend des Auszugs aus Ägypten. </a:t>
            </a:r>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6</a:t>
            </a:fld>
            <a:endParaRPr lang="de-DE"/>
          </a:p>
        </p:txBody>
      </p:sp>
    </p:spTree>
    <p:extLst>
      <p:ext uri="{BB962C8B-B14F-4D97-AF65-F5344CB8AC3E}">
        <p14:creationId xmlns:p14="http://schemas.microsoft.com/office/powerpoint/2010/main" val="1990570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„Seder“ bedeutet übersetzt aus dem hebräischen „Ordnung“. Das meint, dass das ganze Fest nach bestimmten Regeln abläuft. So findet an diesem Abend auf einem festlich gedeckten und mit Kerzenschein erleuchteter Tisch ein Familiengottesdienst statt. Auf jedem Platz liegt ein Büchlein (</a:t>
            </a:r>
            <a:r>
              <a:rPr lang="de-DE" sz="1800" kern="100" err="1">
                <a:effectLst/>
                <a:latin typeface="Calibri" panose="020F0502020204030204" pitchFamily="34" charset="0"/>
                <a:ea typeface="Yu Mincho" panose="02020400000000000000" pitchFamily="18" charset="-128"/>
                <a:cs typeface="Arial" panose="020B0604020202020204" pitchFamily="34" charset="0"/>
              </a:rPr>
              <a:t>Haggadah</a:t>
            </a:r>
            <a:r>
              <a:rPr lang="de-DE" sz="1800" kern="100">
                <a:effectLst/>
                <a:latin typeface="Calibri" panose="020F0502020204030204" pitchFamily="34" charset="0"/>
                <a:ea typeface="Yu Mincho" panose="02020400000000000000" pitchFamily="18" charset="-128"/>
                <a:cs typeface="Arial" panose="020B0604020202020204" pitchFamily="34" charset="0"/>
              </a:rPr>
              <a:t>) mit bebilderten Erzählungen, aus dem vorgelesen wird.</a:t>
            </a:r>
          </a:p>
          <a:p>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7</a:t>
            </a:fld>
            <a:endParaRPr lang="de-DE"/>
          </a:p>
        </p:txBody>
      </p:sp>
    </p:spTree>
    <p:extLst>
      <p:ext uri="{BB962C8B-B14F-4D97-AF65-F5344CB8AC3E}">
        <p14:creationId xmlns:p14="http://schemas.microsoft.com/office/powerpoint/2010/main" val="3939296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Oft wird auch dem Propheten Elia, also dem Verkünder der messianischen Zeit ein Becher Wein bereitgestellt, denn es wird gesagt, dass der Prophet eine Familie aussucht und diese dann besucht. Deswegen will jede Familie darauf vorbereitet sein.</a:t>
            </a:r>
          </a:p>
          <a:p>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8</a:t>
            </a:fld>
            <a:endParaRPr lang="de-DE"/>
          </a:p>
        </p:txBody>
      </p:sp>
    </p:spTree>
    <p:extLst>
      <p:ext uri="{BB962C8B-B14F-4D97-AF65-F5344CB8AC3E}">
        <p14:creationId xmlns:p14="http://schemas.microsoft.com/office/powerpoint/2010/main" val="3228853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00">
                <a:effectLst/>
                <a:latin typeface="Calibri" panose="020F0502020204030204" pitchFamily="34" charset="0"/>
                <a:ea typeface="Yu Mincho" panose="02020400000000000000" pitchFamily="18" charset="-128"/>
                <a:cs typeface="Arial" panose="020B0604020202020204" pitchFamily="34" charset="0"/>
              </a:rPr>
              <a:t>Im Christentum kann das Fest mit Ostern verglichen werden. Das ist auch um den Frühlingsvollmond rum und der Pessach ist auch der Ursprung des Osterfestes. Außerdem stammt das christliche Abendmahl vom jüdischen Sederabend ab und die Hostien stehen für das ungesäuerte Brot.</a:t>
            </a:r>
          </a:p>
          <a:p>
            <a:endParaRPr lang="de-DE"/>
          </a:p>
        </p:txBody>
      </p:sp>
      <p:sp>
        <p:nvSpPr>
          <p:cNvPr id="4" name="Foliennummernplatzhalter 3"/>
          <p:cNvSpPr>
            <a:spLocks noGrp="1"/>
          </p:cNvSpPr>
          <p:nvPr>
            <p:ph type="sldNum" sz="quarter" idx="5"/>
          </p:nvPr>
        </p:nvSpPr>
        <p:spPr/>
        <p:txBody>
          <a:bodyPr/>
          <a:lstStyle/>
          <a:p>
            <a:fld id="{7C7A623E-61F3-4349-88A7-A17F0626B823}" type="slidenum">
              <a:rPr lang="de-DE" smtClean="0"/>
              <a:t>9</a:t>
            </a:fld>
            <a:endParaRPr lang="de-DE"/>
          </a:p>
        </p:txBody>
      </p:sp>
    </p:spTree>
    <p:extLst>
      <p:ext uri="{BB962C8B-B14F-4D97-AF65-F5344CB8AC3E}">
        <p14:creationId xmlns:p14="http://schemas.microsoft.com/office/powerpoint/2010/main" val="1167084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de-DE"/>
              <a:t>Mastertitelformat bearbeiten</a:t>
            </a:r>
            <a:endParaRPr lang="en-US"/>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3146280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de-DE"/>
              <a:t>Mastertitelformat bearbeiten</a:t>
            </a:r>
            <a:endParaRPr lang="en-US"/>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de-DE"/>
              <a:t>Bild durch Klicken auf Symbol hinzufügen</a:t>
            </a:r>
            <a:endParaRPr lang="en-US"/>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552E59F-637B-4E6E-8CB0-54A178BD4D1A}" type="datetimeFigureOut">
              <a:rPr lang="de-DE" smtClean="0"/>
              <a:t>05.12.2023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3280721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de-DE"/>
              <a:t>Mastertitelformat bearbeiten</a:t>
            </a:r>
            <a:endParaRPr lang="en-US"/>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de-DE"/>
              <a:t>Mastertextformat bearbeiten</a:t>
            </a:r>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4001856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de-DE"/>
              <a:t>Mastertitelformat bearbeiten</a:t>
            </a:r>
            <a:endParaRPr lang="en-US"/>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de-DE"/>
              <a:t>Mastertextformat bearbeiten</a:t>
            </a:r>
          </a:p>
        </p:txBody>
      </p:sp>
      <p:sp>
        <p:nvSpPr>
          <p:cNvPr id="2" name="Date Placeholder 1"/>
          <p:cNvSpPr>
            <a:spLocks noGrp="1"/>
          </p:cNvSpPr>
          <p:nvPr>
            <p:ph type="dt" sz="half" idx="10"/>
          </p:nvPr>
        </p:nvSpPr>
        <p:spPr/>
        <p:txBody>
          <a:bodyPr/>
          <a:lstStyle/>
          <a:p>
            <a:fld id="{6552E59F-637B-4E6E-8CB0-54A178BD4D1A}" type="datetimeFigureOut">
              <a:rPr lang="de-DE" smtClean="0"/>
              <a:t>05.12.2023</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970843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1996870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337548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de-DE"/>
              <a:t>Mastertitelformat bearbeiten</a:t>
            </a:r>
            <a:endParaRPr lang="en-US"/>
          </a:p>
        </p:txBody>
      </p:sp>
      <p:sp>
        <p:nvSpPr>
          <p:cNvPr id="3" name="Content Placeholder 2"/>
          <p:cNvSpPr>
            <a:spLocks noGrp="1"/>
          </p:cNvSpPr>
          <p:nvPr>
            <p:ph idx="1"/>
          </p:nvPr>
        </p:nvSpPr>
        <p:spPr>
          <a:xfrm>
            <a:off x="818712" y="2222287"/>
            <a:ext cx="10554574" cy="36365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55855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de-DE"/>
              <a:t>Mastertitelformat bearbeiten</a:t>
            </a:r>
            <a:endParaRPr lang="en-US"/>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6552E59F-637B-4E6E-8CB0-54A178BD4D1A}" type="datetimeFigureOut">
              <a:rPr lang="de-DE" smtClean="0"/>
              <a:t>05.12.2023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1487280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818712" y="2222287"/>
            <a:ext cx="5185873" cy="3638763"/>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6187415" y="2222287"/>
            <a:ext cx="5194583" cy="3638764"/>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p>
            <a:fld id="{6552E59F-637B-4E6E-8CB0-54A178BD4D1A}" type="datetimeFigureOut">
              <a:rPr lang="de-DE" smtClean="0"/>
              <a:t>05.12.2023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2479265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de-DE"/>
              <a:t>Mastertitelformat bearbeiten</a:t>
            </a:r>
            <a:endParaRPr lang="en-US"/>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p>
            <a:fld id="{6552E59F-637B-4E6E-8CB0-54A178BD4D1A}" type="datetimeFigureOut">
              <a:rPr lang="de-DE" smtClean="0"/>
              <a:t>05.12.2023</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1369008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6552E59F-637B-4E6E-8CB0-54A178BD4D1A}" type="datetimeFigureOut">
              <a:rPr lang="de-DE" smtClean="0"/>
              <a:t>05.12.2023</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377549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2E59F-637B-4E6E-8CB0-54A178BD4D1A}" type="datetimeFigureOut">
              <a:rPr lang="de-DE" smtClean="0"/>
              <a:t>05.12.2023</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3468545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de-DE"/>
              <a:t>Mastertitelformat bearbeiten</a:t>
            </a:r>
            <a:endParaRPr lang="en-US"/>
          </a:p>
        </p:txBody>
      </p:sp>
      <p:sp>
        <p:nvSpPr>
          <p:cNvPr id="3" name="Content Placeholder 2"/>
          <p:cNvSpPr>
            <a:spLocks noGrp="1"/>
          </p:cNvSpPr>
          <p:nvPr>
            <p:ph idx="1"/>
          </p:nvPr>
        </p:nvSpPr>
        <p:spPr>
          <a:xfrm>
            <a:off x="4855633" y="446088"/>
            <a:ext cx="6252633" cy="5414963"/>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552E59F-637B-4E6E-8CB0-54A178BD4D1A}" type="datetimeFigureOut">
              <a:rPr lang="de-DE" smtClean="0"/>
              <a:t>05.12.2023</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1020848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de-DE"/>
              <a:t>Mastertitelformat bearbeiten</a:t>
            </a:r>
            <a:endParaRPr lang="en-US"/>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de-DE"/>
              <a:t>Bild durch Klicken auf Symbol hinzufügen</a:t>
            </a:r>
            <a:endParaRPr lang="en-US"/>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a:xfrm>
            <a:off x="3885810" y="6041362"/>
            <a:ext cx="976879" cy="365125"/>
          </a:xfrm>
        </p:spPr>
        <p:txBody>
          <a:bodyPr/>
          <a:lstStyle/>
          <a:p>
            <a:fld id="{6552E59F-637B-4E6E-8CB0-54A178BD4D1A}" type="datetimeFigureOut">
              <a:rPr lang="de-DE" smtClean="0"/>
              <a:t>05.12.2023</a:t>
            </a:fld>
            <a:endParaRPr lang="de-DE"/>
          </a:p>
        </p:txBody>
      </p:sp>
      <p:sp>
        <p:nvSpPr>
          <p:cNvPr id="6" name="Footer Placeholder 5"/>
          <p:cNvSpPr>
            <a:spLocks noGrp="1"/>
          </p:cNvSpPr>
          <p:nvPr>
            <p:ph type="ftr" sz="quarter" idx="11"/>
          </p:nvPr>
        </p:nvSpPr>
        <p:spPr>
          <a:xfrm>
            <a:off x="590396" y="6041362"/>
            <a:ext cx="3295413" cy="365125"/>
          </a:xfrm>
        </p:spPr>
        <p:txBody>
          <a:bodyPr/>
          <a:lstStyle/>
          <a:p>
            <a:endParaRPr lang="de-DE"/>
          </a:p>
        </p:txBody>
      </p:sp>
      <p:sp>
        <p:nvSpPr>
          <p:cNvPr id="7" name="Slide Number Placeholder 6"/>
          <p:cNvSpPr>
            <a:spLocks noGrp="1"/>
          </p:cNvSpPr>
          <p:nvPr>
            <p:ph type="sldNum" sz="quarter" idx="12"/>
          </p:nvPr>
        </p:nvSpPr>
        <p:spPr>
          <a:xfrm>
            <a:off x="4862689" y="5915888"/>
            <a:ext cx="1062155" cy="490599"/>
          </a:xfrm>
        </p:spPr>
        <p:txBody>
          <a:bodyPr/>
          <a:lstStyle/>
          <a:p>
            <a:fld id="{4E846628-76A5-48A8-B102-1F51E4B9C878}" type="slidenum">
              <a:rPr lang="de-DE" smtClean="0"/>
              <a:t>‹Nr.›</a:t>
            </a:fld>
            <a:endParaRPr lang="de-DE"/>
          </a:p>
        </p:txBody>
      </p:sp>
    </p:spTree>
    <p:extLst>
      <p:ext uri="{BB962C8B-B14F-4D97-AF65-F5344CB8AC3E}">
        <p14:creationId xmlns:p14="http://schemas.microsoft.com/office/powerpoint/2010/main" val="1617028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de-DE"/>
              <a:t>Mastertitelformat bearbeiten</a:t>
            </a:r>
            <a:endParaRPr lang="en-US"/>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de-DE"/>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6552E59F-637B-4E6E-8CB0-54A178BD4D1A}" type="datetimeFigureOut">
              <a:rPr lang="de-DE" smtClean="0"/>
              <a:t>05.12.2023</a:t>
            </a:fld>
            <a:endParaRPr lang="de-DE"/>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4E846628-76A5-48A8-B102-1F51E4B9C878}" type="slidenum">
              <a:rPr lang="de-DE" smtClean="0"/>
              <a:t>‹Nr.›</a:t>
            </a:fld>
            <a:endParaRPr lang="de-DE"/>
          </a:p>
        </p:txBody>
      </p:sp>
    </p:spTree>
    <p:extLst>
      <p:ext uri="{BB962C8B-B14F-4D97-AF65-F5344CB8AC3E}">
        <p14:creationId xmlns:p14="http://schemas.microsoft.com/office/powerpoint/2010/main" val="857033336"/>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hanisauland.de/wissen/kalender-allgemein/kalender/pessach-beginn" TargetMode="External"/><Relationship Id="rId2" Type="http://schemas.openxmlformats.org/officeDocument/2006/relationships/hyperlink" Target="https://www.br.de/themen/bayern/feiertage-pessach-seder100.html" TargetMode="External"/><Relationship Id="rId1" Type="http://schemas.openxmlformats.org/officeDocument/2006/relationships/slideLayout" Target="../slideLayouts/slideLayout2.xml"/><Relationship Id="rId6" Type="http://schemas.openxmlformats.org/officeDocument/2006/relationships/hyperlink" Target="https://www.ferienfeiertagedeutschland.de/2024/feiertage/pessach/" TargetMode="External"/><Relationship Id="rId5" Type="http://schemas.openxmlformats.org/officeDocument/2006/relationships/hyperlink" Target="https://www.hanisauland.de/wissen/kalender-allgemein/kalender/pessach-beginn#:~:text=Das%20Pessachfest%20soll%20an%20die,die%20Geschichte%20des%20Volkes%20Israel." TargetMode="External"/><Relationship Id="rId4" Type="http://schemas.openxmlformats.org/officeDocument/2006/relationships/hyperlink" Target="https://www.israelmagazin.de/israel-juedisch/judische-feiertage/pessach/sederabend"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6.pn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2FE8DED1-24FF-4A79-873B-ECE3ABE73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9">
            <a:extLst>
              <a:ext uri="{FF2B5EF4-FFF2-40B4-BE49-F238E27FC236}">
                <a16:creationId xmlns:a16="http://schemas.microsoft.com/office/drawing/2014/main" id="{0AA6A048-501A-4387-906B-B8A8543E7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7093" y="643467"/>
            <a:ext cx="10917814" cy="5571066"/>
          </a:xfrm>
          <a:custGeom>
            <a:avLst/>
            <a:gdLst>
              <a:gd name="connsiteX0" fmla="*/ 195712 w 10917814"/>
              <a:gd name="connsiteY0" fmla="*/ 0 h 5571066"/>
              <a:gd name="connsiteX1" fmla="*/ 5062165 w 10917814"/>
              <a:gd name="connsiteY1" fmla="*/ 0 h 5571066"/>
              <a:gd name="connsiteX2" fmla="*/ 5419638 w 10917814"/>
              <a:gd name="connsiteY2" fmla="*/ 268105 h 5571066"/>
              <a:gd name="connsiteX3" fmla="*/ 5428105 w 10917814"/>
              <a:gd name="connsiteY3" fmla="*/ 271280 h 5571066"/>
              <a:gd name="connsiteX4" fmla="*/ 5440804 w 10917814"/>
              <a:gd name="connsiteY4" fmla="*/ 276043 h 5571066"/>
              <a:gd name="connsiteX5" fmla="*/ 5453505 w 10917814"/>
              <a:gd name="connsiteY5" fmla="*/ 280805 h 5571066"/>
              <a:gd name="connsiteX6" fmla="*/ 5464088 w 10917814"/>
              <a:gd name="connsiteY6" fmla="*/ 280805 h 5571066"/>
              <a:gd name="connsiteX7" fmla="*/ 5476788 w 10917814"/>
              <a:gd name="connsiteY7" fmla="*/ 280805 h 5571066"/>
              <a:gd name="connsiteX8" fmla="*/ 5487371 w 10917814"/>
              <a:gd name="connsiteY8" fmla="*/ 276043 h 5571066"/>
              <a:gd name="connsiteX9" fmla="*/ 5500071 w 10917814"/>
              <a:gd name="connsiteY9" fmla="*/ 271280 h 5571066"/>
              <a:gd name="connsiteX10" fmla="*/ 5508538 w 10917814"/>
              <a:gd name="connsiteY10" fmla="*/ 268105 h 5571066"/>
              <a:gd name="connsiteX11" fmla="*/ 5866011 w 10917814"/>
              <a:gd name="connsiteY11" fmla="*/ 0 h 5571066"/>
              <a:gd name="connsiteX12" fmla="*/ 10722102 w 10917814"/>
              <a:gd name="connsiteY12" fmla="*/ 0 h 5571066"/>
              <a:gd name="connsiteX13" fmla="*/ 10917814 w 10917814"/>
              <a:gd name="connsiteY13" fmla="*/ 195712 h 5571066"/>
              <a:gd name="connsiteX14" fmla="*/ 10917814 w 10917814"/>
              <a:gd name="connsiteY14" fmla="*/ 5375354 h 5571066"/>
              <a:gd name="connsiteX15" fmla="*/ 10722102 w 10917814"/>
              <a:gd name="connsiteY15" fmla="*/ 5571066 h 5571066"/>
              <a:gd name="connsiteX16" fmla="*/ 195712 w 10917814"/>
              <a:gd name="connsiteY16" fmla="*/ 5571066 h 5571066"/>
              <a:gd name="connsiteX17" fmla="*/ 0 w 10917814"/>
              <a:gd name="connsiteY17" fmla="*/ 5375354 h 5571066"/>
              <a:gd name="connsiteX18" fmla="*/ 0 w 10917814"/>
              <a:gd name="connsiteY18" fmla="*/ 195712 h 5571066"/>
              <a:gd name="connsiteX19" fmla="*/ 195712 w 10917814"/>
              <a:gd name="connsiteY19" fmla="*/ 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917814" h="5571066">
                <a:moveTo>
                  <a:pt x="195712" y="0"/>
                </a:moveTo>
                <a:lnTo>
                  <a:pt x="5062165" y="0"/>
                </a:lnTo>
                <a:lnTo>
                  <a:pt x="5419638" y="268105"/>
                </a:lnTo>
                <a:lnTo>
                  <a:pt x="5428105" y="271280"/>
                </a:lnTo>
                <a:lnTo>
                  <a:pt x="5440804" y="276043"/>
                </a:lnTo>
                <a:lnTo>
                  <a:pt x="5453505" y="280805"/>
                </a:lnTo>
                <a:lnTo>
                  <a:pt x="5464088" y="280805"/>
                </a:lnTo>
                <a:lnTo>
                  <a:pt x="5476788" y="280805"/>
                </a:lnTo>
                <a:lnTo>
                  <a:pt x="5487371" y="276043"/>
                </a:lnTo>
                <a:lnTo>
                  <a:pt x="5500071" y="271280"/>
                </a:lnTo>
                <a:lnTo>
                  <a:pt x="5508538" y="268105"/>
                </a:lnTo>
                <a:lnTo>
                  <a:pt x="5866011" y="0"/>
                </a:lnTo>
                <a:lnTo>
                  <a:pt x="10722102" y="0"/>
                </a:lnTo>
                <a:cubicBezTo>
                  <a:pt x="10830191" y="0"/>
                  <a:pt x="10917814" y="87623"/>
                  <a:pt x="10917814" y="195712"/>
                </a:cubicBezTo>
                <a:lnTo>
                  <a:pt x="10917814" y="5375354"/>
                </a:lnTo>
                <a:cubicBezTo>
                  <a:pt x="10917814" y="5483443"/>
                  <a:pt x="10830191" y="5571066"/>
                  <a:pt x="10722102" y="5571066"/>
                </a:cubicBezTo>
                <a:lnTo>
                  <a:pt x="195712" y="5571066"/>
                </a:lnTo>
                <a:cubicBezTo>
                  <a:pt x="87623" y="5571066"/>
                  <a:pt x="0" y="5483443"/>
                  <a:pt x="0" y="5375354"/>
                </a:cubicBezTo>
                <a:lnTo>
                  <a:pt x="0" y="195712"/>
                </a:lnTo>
                <a:cubicBezTo>
                  <a:pt x="0" y="87623"/>
                  <a:pt x="87623" y="0"/>
                  <a:pt x="195712" y="0"/>
                </a:cubicBezTo>
                <a:close/>
              </a:path>
            </a:pathLst>
          </a:cu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17C0D11E-324C-6AE3-E734-9B516B8E5E29}"/>
              </a:ext>
            </a:extLst>
          </p:cNvPr>
          <p:cNvSpPr>
            <a:spLocks noGrp="1"/>
          </p:cNvSpPr>
          <p:nvPr>
            <p:ph type="ctrTitle"/>
          </p:nvPr>
        </p:nvSpPr>
        <p:spPr>
          <a:xfrm>
            <a:off x="1280559" y="454981"/>
            <a:ext cx="9638153" cy="2668377"/>
          </a:xfrm>
          <a:effectLst/>
        </p:spPr>
        <p:txBody>
          <a:bodyPr>
            <a:normAutofit/>
          </a:bodyPr>
          <a:lstStyle/>
          <a:p>
            <a:pPr algn="ctr"/>
            <a:r>
              <a:rPr lang="de-DE" sz="11500">
                <a:solidFill>
                  <a:schemeClr val="tx1"/>
                </a:solidFill>
              </a:rPr>
              <a:t>Pessach</a:t>
            </a:r>
          </a:p>
        </p:txBody>
      </p:sp>
      <p:sp>
        <p:nvSpPr>
          <p:cNvPr id="3" name="Untertitel 2">
            <a:extLst>
              <a:ext uri="{FF2B5EF4-FFF2-40B4-BE49-F238E27FC236}">
                <a16:creationId xmlns:a16="http://schemas.microsoft.com/office/drawing/2014/main" id="{AB476388-C6EC-0BA1-F887-5466CD9B5AF5}"/>
              </a:ext>
            </a:extLst>
          </p:cNvPr>
          <p:cNvSpPr>
            <a:spLocks noGrp="1"/>
          </p:cNvSpPr>
          <p:nvPr>
            <p:ph type="subTitle" idx="1"/>
          </p:nvPr>
        </p:nvSpPr>
        <p:spPr>
          <a:xfrm>
            <a:off x="1280559" y="4116179"/>
            <a:ext cx="9638153" cy="1599642"/>
          </a:xfrm>
          <a:effectLst/>
        </p:spPr>
        <p:txBody>
          <a:bodyPr>
            <a:normAutofit/>
          </a:bodyPr>
          <a:lstStyle/>
          <a:p>
            <a:pPr algn="ctr"/>
            <a:r>
              <a:rPr lang="de-DE" sz="2400" dirty="0"/>
              <a:t>Benedikt &amp; Vinzenz Schächner</a:t>
            </a:r>
          </a:p>
          <a:p>
            <a:pPr algn="ctr"/>
            <a:r>
              <a:rPr lang="de-DE" sz="2400" dirty="0"/>
              <a:t>9a</a:t>
            </a:r>
          </a:p>
          <a:p>
            <a:pPr algn="ctr"/>
            <a:r>
              <a:rPr lang="de-DE" sz="2400" dirty="0"/>
              <a:t>KR 9ac_XXXX_2023-24</a:t>
            </a:r>
          </a:p>
        </p:txBody>
      </p:sp>
    </p:spTree>
    <p:extLst>
      <p:ext uri="{BB962C8B-B14F-4D97-AF65-F5344CB8AC3E}">
        <p14:creationId xmlns:p14="http://schemas.microsoft.com/office/powerpoint/2010/main" val="218131843"/>
      </p:ext>
    </p:extLst>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D26A20-1E19-0CEE-EEA3-FE57DE373140}"/>
              </a:ext>
            </a:extLst>
          </p:cNvPr>
          <p:cNvSpPr>
            <a:spLocks noGrp="1"/>
          </p:cNvSpPr>
          <p:nvPr>
            <p:ph type="title"/>
          </p:nvPr>
        </p:nvSpPr>
        <p:spPr>
          <a:xfrm>
            <a:off x="287485" y="496399"/>
            <a:ext cx="10571998" cy="970450"/>
          </a:xfrm>
        </p:spPr>
        <p:txBody>
          <a:bodyPr/>
          <a:lstStyle/>
          <a:p>
            <a:r>
              <a:rPr lang="de-DE" sz="6600">
                <a:effectLst>
                  <a:outerShdw blurRad="38100" dist="38100" dir="2700000" algn="tl">
                    <a:srgbClr val="000000">
                      <a:alpha val="43137"/>
                    </a:srgbClr>
                  </a:outerShdw>
                </a:effectLst>
              </a:rPr>
              <a:t>Das Pessach-Fest</a:t>
            </a:r>
          </a:p>
        </p:txBody>
      </p:sp>
      <p:sp>
        <p:nvSpPr>
          <p:cNvPr id="3" name="Inhaltsplatzhalter 2">
            <a:extLst>
              <a:ext uri="{FF2B5EF4-FFF2-40B4-BE49-F238E27FC236}">
                <a16:creationId xmlns:a16="http://schemas.microsoft.com/office/drawing/2014/main" id="{42545FD1-9908-9725-70A0-1666E5C4FE2B}"/>
              </a:ext>
            </a:extLst>
          </p:cNvPr>
          <p:cNvSpPr>
            <a:spLocks noGrp="1"/>
          </p:cNvSpPr>
          <p:nvPr>
            <p:ph idx="1"/>
          </p:nvPr>
        </p:nvSpPr>
        <p:spPr>
          <a:xfrm>
            <a:off x="142630" y="2035970"/>
            <a:ext cx="8334002" cy="4645477"/>
          </a:xfrm>
        </p:spPr>
        <p:txBody>
          <a:bodyPr>
            <a:normAutofit/>
          </a:bodyPr>
          <a:lstStyle/>
          <a:p>
            <a:pPr marL="0" indent="0">
              <a:buNone/>
            </a:pPr>
            <a:r>
              <a:rPr lang="de-DE" sz="2800" b="1"/>
              <a:t>Namensgebung</a:t>
            </a:r>
          </a:p>
          <a:p>
            <a:r>
              <a:rPr lang="de-DE" sz="2000"/>
              <a:t>wörtlich: „Überschreitung“</a:t>
            </a:r>
          </a:p>
          <a:p>
            <a:pPr marL="0" indent="0">
              <a:buNone/>
            </a:pPr>
            <a:r>
              <a:rPr lang="de-DE" sz="2000"/>
              <a:t>	</a:t>
            </a:r>
            <a:r>
              <a:rPr lang="de-DE"/>
              <a:t>- Gott schickte 10 Plagen nach Ägypten</a:t>
            </a:r>
          </a:p>
          <a:p>
            <a:pPr marL="0" indent="0">
              <a:buNone/>
            </a:pPr>
            <a:r>
              <a:rPr lang="de-DE" sz="2000"/>
              <a:t>	- 10.: alle Erstgeborenen wurden getötet, aber:</a:t>
            </a:r>
          </a:p>
          <a:p>
            <a:pPr marL="0" indent="0">
              <a:buNone/>
            </a:pPr>
            <a:r>
              <a:rPr lang="de-DE" sz="2000"/>
              <a:t>		- Türschwelle der Israeliten nicht überschritten</a:t>
            </a:r>
          </a:p>
          <a:p>
            <a:pPr marL="0" indent="0">
              <a:buNone/>
            </a:pPr>
            <a:endParaRPr lang="de-DE" sz="2000"/>
          </a:p>
          <a:p>
            <a:r>
              <a:rPr lang="de-DE" sz="2000"/>
              <a:t>„Fest der ungesäuerten Brote“</a:t>
            </a:r>
          </a:p>
          <a:p>
            <a:pPr marL="457200" lvl="1" indent="0">
              <a:buNone/>
            </a:pPr>
            <a:r>
              <a:rPr lang="de-DE" sz="1800"/>
              <a:t>- am Abend werden 3 ungesäuerte Brote gegessen</a:t>
            </a:r>
          </a:p>
          <a:p>
            <a:pPr marL="457200" lvl="1" indent="0">
              <a:buNone/>
            </a:pPr>
            <a:r>
              <a:rPr lang="de-DE" sz="1800"/>
              <a:t>- stehen für Urväter Abraham, Isaak, Jakob</a:t>
            </a:r>
          </a:p>
          <a:p>
            <a:pPr marL="57150" indent="0">
              <a:buNone/>
            </a:pPr>
            <a:endParaRPr lang="de-DE" sz="2000"/>
          </a:p>
        </p:txBody>
      </p:sp>
      <p:sp>
        <p:nvSpPr>
          <p:cNvPr id="7" name="Inhaltsplatzhalter 2">
            <a:extLst>
              <a:ext uri="{FF2B5EF4-FFF2-40B4-BE49-F238E27FC236}">
                <a16:creationId xmlns:a16="http://schemas.microsoft.com/office/drawing/2014/main" id="{AE6E7A50-844A-D7CD-60C7-CBBD61AC9DF9}"/>
              </a:ext>
            </a:extLst>
          </p:cNvPr>
          <p:cNvSpPr txBox="1">
            <a:spLocks/>
          </p:cNvSpPr>
          <p:nvPr/>
        </p:nvSpPr>
        <p:spPr>
          <a:xfrm>
            <a:off x="7019635" y="1466849"/>
            <a:ext cx="7384428" cy="2361763"/>
          </a:xfrm>
          <a:prstGeom prst="rect">
            <a:avLst/>
          </a:prstGeom>
          <a:effectLst>
            <a:outerShdw blurRad="50800" dir="14400000">
              <a:srgbClr val="000000">
                <a:alpha val="40000"/>
              </a:srgbClr>
            </a:outerShdw>
          </a:effectLst>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de-DE" sz="2800" b="1"/>
              <a:t>Warum?</a:t>
            </a:r>
          </a:p>
          <a:p>
            <a:r>
              <a:rPr lang="de-DE" sz="2000"/>
              <a:t>Befreiung der Israeliten aus Ägypten</a:t>
            </a:r>
          </a:p>
        </p:txBody>
      </p:sp>
      <p:sp>
        <p:nvSpPr>
          <p:cNvPr id="8" name="Inhaltsplatzhalter 2">
            <a:extLst>
              <a:ext uri="{FF2B5EF4-FFF2-40B4-BE49-F238E27FC236}">
                <a16:creationId xmlns:a16="http://schemas.microsoft.com/office/drawing/2014/main" id="{986A28CC-7C3B-1B11-F475-2117594EA606}"/>
              </a:ext>
            </a:extLst>
          </p:cNvPr>
          <p:cNvSpPr txBox="1">
            <a:spLocks/>
          </p:cNvSpPr>
          <p:nvPr/>
        </p:nvSpPr>
        <p:spPr>
          <a:xfrm>
            <a:off x="7019635" y="2711124"/>
            <a:ext cx="6659774" cy="2723031"/>
          </a:xfrm>
          <a:prstGeom prst="rect">
            <a:avLst/>
          </a:prstGeom>
          <a:effectLst>
            <a:outerShdw blurRad="50800" dir="14400000">
              <a:srgbClr val="000000">
                <a:alpha val="40000"/>
              </a:srgbClr>
            </a:outerShdw>
          </a:effectLst>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Font typeface="Wingdings 2" charset="2"/>
              <a:buNone/>
            </a:pPr>
            <a:r>
              <a:rPr lang="de-DE" sz="2800" b="1"/>
              <a:t>Termin</a:t>
            </a:r>
          </a:p>
          <a:p>
            <a:r>
              <a:rPr lang="de-DE" sz="2000"/>
              <a:t>richtet sich nach </a:t>
            </a:r>
            <a:r>
              <a:rPr lang="de-DE" sz="1800"/>
              <a:t>Frühlingsvollmond</a:t>
            </a:r>
          </a:p>
          <a:p>
            <a:r>
              <a:rPr lang="de-DE" sz="2000"/>
              <a:t>meistens im April</a:t>
            </a:r>
            <a:r>
              <a:rPr lang="de-DE" sz="1800"/>
              <a:t> </a:t>
            </a:r>
          </a:p>
        </p:txBody>
      </p:sp>
      <p:sp>
        <p:nvSpPr>
          <p:cNvPr id="5" name="Inhaltsplatzhalter 2">
            <a:extLst>
              <a:ext uri="{FF2B5EF4-FFF2-40B4-BE49-F238E27FC236}">
                <a16:creationId xmlns:a16="http://schemas.microsoft.com/office/drawing/2014/main" id="{EA0E6B95-A13B-FD28-BDC5-AD1954330B10}"/>
              </a:ext>
            </a:extLst>
          </p:cNvPr>
          <p:cNvSpPr txBox="1">
            <a:spLocks/>
          </p:cNvSpPr>
          <p:nvPr/>
        </p:nvSpPr>
        <p:spPr>
          <a:xfrm>
            <a:off x="7019635" y="4503766"/>
            <a:ext cx="6659774" cy="2723031"/>
          </a:xfrm>
          <a:prstGeom prst="rect">
            <a:avLst/>
          </a:prstGeom>
          <a:effectLst>
            <a:outerShdw blurRad="50800" dir="14400000">
              <a:srgbClr val="000000">
                <a:alpha val="40000"/>
              </a:srgbClr>
            </a:outerShdw>
          </a:effectLst>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Font typeface="Wingdings 2" charset="2"/>
              <a:buNone/>
            </a:pPr>
            <a:r>
              <a:rPr lang="de-DE" sz="2800" b="1"/>
              <a:t>Berührung mit Christentum</a:t>
            </a:r>
          </a:p>
          <a:p>
            <a:r>
              <a:rPr lang="de-DE" sz="2000"/>
              <a:t>Ursprung von Ostern</a:t>
            </a:r>
            <a:endParaRPr lang="de-DE" sz="1800"/>
          </a:p>
          <a:p>
            <a:r>
              <a:rPr lang="de-DE" sz="2000"/>
              <a:t>Ungefähr gleicher Zeitpunkt</a:t>
            </a:r>
            <a:endParaRPr lang="de-DE" sz="1800"/>
          </a:p>
        </p:txBody>
      </p:sp>
    </p:spTree>
    <p:extLst>
      <p:ext uri="{BB962C8B-B14F-4D97-AF65-F5344CB8AC3E}">
        <p14:creationId xmlns:p14="http://schemas.microsoft.com/office/powerpoint/2010/main" val="3488704791"/>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8775F366-526C-4C42-8931-696FFE8AA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6="http://schemas.microsoft.com/office/drawing/2014/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de-DE"/>
          </a:p>
        </p:txBody>
      </p:sp>
      <p:sp useBgFill="1">
        <p:nvSpPr>
          <p:cNvPr id="5" name="Rectangle 8">
            <a:extLst>
              <a:ext uri="{FF2B5EF4-FFF2-40B4-BE49-F238E27FC236}">
                <a16:creationId xmlns:a16="http://schemas.microsoft.com/office/drawing/2014/main" id="{2FE8DED1-24FF-4A79-873B-ECE3ABE73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10">
            <a:extLst>
              <a:ext uri="{FF2B5EF4-FFF2-40B4-BE49-F238E27FC236}">
                <a16:creationId xmlns:a16="http://schemas.microsoft.com/office/drawing/2014/main" id="{0AA6A048-501A-4387-906B-B8A8543E7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7093" y="643467"/>
            <a:ext cx="10917814" cy="5571066"/>
          </a:xfrm>
          <a:custGeom>
            <a:avLst/>
            <a:gdLst>
              <a:gd name="connsiteX0" fmla="*/ 195712 w 10917814"/>
              <a:gd name="connsiteY0" fmla="*/ 0 h 5571066"/>
              <a:gd name="connsiteX1" fmla="*/ 5062165 w 10917814"/>
              <a:gd name="connsiteY1" fmla="*/ 0 h 5571066"/>
              <a:gd name="connsiteX2" fmla="*/ 5419638 w 10917814"/>
              <a:gd name="connsiteY2" fmla="*/ 268105 h 5571066"/>
              <a:gd name="connsiteX3" fmla="*/ 5428105 w 10917814"/>
              <a:gd name="connsiteY3" fmla="*/ 271280 h 5571066"/>
              <a:gd name="connsiteX4" fmla="*/ 5440804 w 10917814"/>
              <a:gd name="connsiteY4" fmla="*/ 276043 h 5571066"/>
              <a:gd name="connsiteX5" fmla="*/ 5453505 w 10917814"/>
              <a:gd name="connsiteY5" fmla="*/ 280805 h 5571066"/>
              <a:gd name="connsiteX6" fmla="*/ 5464088 w 10917814"/>
              <a:gd name="connsiteY6" fmla="*/ 280805 h 5571066"/>
              <a:gd name="connsiteX7" fmla="*/ 5476788 w 10917814"/>
              <a:gd name="connsiteY7" fmla="*/ 280805 h 5571066"/>
              <a:gd name="connsiteX8" fmla="*/ 5487371 w 10917814"/>
              <a:gd name="connsiteY8" fmla="*/ 276043 h 5571066"/>
              <a:gd name="connsiteX9" fmla="*/ 5500071 w 10917814"/>
              <a:gd name="connsiteY9" fmla="*/ 271280 h 5571066"/>
              <a:gd name="connsiteX10" fmla="*/ 5508538 w 10917814"/>
              <a:gd name="connsiteY10" fmla="*/ 268105 h 5571066"/>
              <a:gd name="connsiteX11" fmla="*/ 5866011 w 10917814"/>
              <a:gd name="connsiteY11" fmla="*/ 0 h 5571066"/>
              <a:gd name="connsiteX12" fmla="*/ 10722102 w 10917814"/>
              <a:gd name="connsiteY12" fmla="*/ 0 h 5571066"/>
              <a:gd name="connsiteX13" fmla="*/ 10917814 w 10917814"/>
              <a:gd name="connsiteY13" fmla="*/ 195712 h 5571066"/>
              <a:gd name="connsiteX14" fmla="*/ 10917814 w 10917814"/>
              <a:gd name="connsiteY14" fmla="*/ 5375354 h 5571066"/>
              <a:gd name="connsiteX15" fmla="*/ 10722102 w 10917814"/>
              <a:gd name="connsiteY15" fmla="*/ 5571066 h 5571066"/>
              <a:gd name="connsiteX16" fmla="*/ 195712 w 10917814"/>
              <a:gd name="connsiteY16" fmla="*/ 5571066 h 5571066"/>
              <a:gd name="connsiteX17" fmla="*/ 0 w 10917814"/>
              <a:gd name="connsiteY17" fmla="*/ 5375354 h 5571066"/>
              <a:gd name="connsiteX18" fmla="*/ 0 w 10917814"/>
              <a:gd name="connsiteY18" fmla="*/ 195712 h 5571066"/>
              <a:gd name="connsiteX19" fmla="*/ 195712 w 10917814"/>
              <a:gd name="connsiteY19" fmla="*/ 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917814" h="5571066">
                <a:moveTo>
                  <a:pt x="195712" y="0"/>
                </a:moveTo>
                <a:lnTo>
                  <a:pt x="5062165" y="0"/>
                </a:lnTo>
                <a:lnTo>
                  <a:pt x="5419638" y="268105"/>
                </a:lnTo>
                <a:lnTo>
                  <a:pt x="5428105" y="271280"/>
                </a:lnTo>
                <a:lnTo>
                  <a:pt x="5440804" y="276043"/>
                </a:lnTo>
                <a:lnTo>
                  <a:pt x="5453505" y="280805"/>
                </a:lnTo>
                <a:lnTo>
                  <a:pt x="5464088" y="280805"/>
                </a:lnTo>
                <a:lnTo>
                  <a:pt x="5476788" y="280805"/>
                </a:lnTo>
                <a:lnTo>
                  <a:pt x="5487371" y="276043"/>
                </a:lnTo>
                <a:lnTo>
                  <a:pt x="5500071" y="271280"/>
                </a:lnTo>
                <a:lnTo>
                  <a:pt x="5508538" y="268105"/>
                </a:lnTo>
                <a:lnTo>
                  <a:pt x="5866011" y="0"/>
                </a:lnTo>
                <a:lnTo>
                  <a:pt x="10722102" y="0"/>
                </a:lnTo>
                <a:cubicBezTo>
                  <a:pt x="10830191" y="0"/>
                  <a:pt x="10917814" y="87623"/>
                  <a:pt x="10917814" y="195712"/>
                </a:cubicBezTo>
                <a:lnTo>
                  <a:pt x="10917814" y="5375354"/>
                </a:lnTo>
                <a:cubicBezTo>
                  <a:pt x="10917814" y="5483443"/>
                  <a:pt x="10830191" y="5571066"/>
                  <a:pt x="10722102" y="5571066"/>
                </a:cubicBezTo>
                <a:lnTo>
                  <a:pt x="195712" y="5571066"/>
                </a:lnTo>
                <a:cubicBezTo>
                  <a:pt x="87623" y="5571066"/>
                  <a:pt x="0" y="5483443"/>
                  <a:pt x="0" y="5375354"/>
                </a:cubicBezTo>
                <a:lnTo>
                  <a:pt x="0" y="195712"/>
                </a:lnTo>
                <a:cubicBezTo>
                  <a:pt x="0" y="87623"/>
                  <a:pt x="87623" y="0"/>
                  <a:pt x="195712" y="0"/>
                </a:cubicBezTo>
                <a:close/>
              </a:path>
            </a:pathLst>
          </a:cu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5C9E4FB7-4108-240F-2283-0620FD7CBEAB}"/>
              </a:ext>
            </a:extLst>
          </p:cNvPr>
          <p:cNvSpPr txBox="1">
            <a:spLocks/>
          </p:cNvSpPr>
          <p:nvPr/>
        </p:nvSpPr>
        <p:spPr>
          <a:xfrm>
            <a:off x="1280559" y="1286935"/>
            <a:ext cx="9638153" cy="2668377"/>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spcAft>
                <a:spcPts val="600"/>
              </a:spcAft>
            </a:pPr>
            <a:r>
              <a:rPr lang="en-US" sz="7200" err="1">
                <a:solidFill>
                  <a:srgbClr val="00C6BB"/>
                </a:solidFill>
                <a:effectLst>
                  <a:outerShdw blurRad="38100" dist="38100" dir="2700000" algn="tl">
                    <a:srgbClr val="000000">
                      <a:alpha val="43137"/>
                    </a:srgbClr>
                  </a:outerShdw>
                </a:effectLst>
              </a:rPr>
              <a:t>Vielen</a:t>
            </a:r>
            <a:r>
              <a:rPr lang="en-US" sz="7200">
                <a:solidFill>
                  <a:srgbClr val="00C6BB"/>
                </a:solidFill>
                <a:effectLst>
                  <a:outerShdw blurRad="38100" dist="38100" dir="2700000" algn="tl">
                    <a:srgbClr val="000000">
                      <a:alpha val="43137"/>
                    </a:srgbClr>
                  </a:outerShdw>
                </a:effectLst>
              </a:rPr>
              <a:t> Dank für </a:t>
            </a:r>
            <a:r>
              <a:rPr lang="en-US" sz="7200" err="1">
                <a:solidFill>
                  <a:srgbClr val="00C6BB"/>
                </a:solidFill>
                <a:effectLst>
                  <a:outerShdw blurRad="38100" dist="38100" dir="2700000" algn="tl">
                    <a:srgbClr val="000000">
                      <a:alpha val="43137"/>
                    </a:srgbClr>
                  </a:outerShdw>
                </a:effectLst>
              </a:rPr>
              <a:t>eure</a:t>
            </a:r>
            <a:r>
              <a:rPr lang="en-US" sz="7200">
                <a:solidFill>
                  <a:srgbClr val="00C6BB"/>
                </a:solidFill>
                <a:effectLst>
                  <a:outerShdw blurRad="38100" dist="38100" dir="2700000" algn="tl">
                    <a:srgbClr val="000000">
                      <a:alpha val="43137"/>
                    </a:srgbClr>
                  </a:outerShdw>
                </a:effectLst>
              </a:rPr>
              <a:t> </a:t>
            </a:r>
            <a:r>
              <a:rPr lang="en-US" sz="7200" err="1">
                <a:solidFill>
                  <a:srgbClr val="00C6BB"/>
                </a:solidFill>
                <a:effectLst>
                  <a:outerShdw blurRad="38100" dist="38100" dir="2700000" algn="tl">
                    <a:srgbClr val="000000">
                      <a:alpha val="43137"/>
                    </a:srgbClr>
                  </a:outerShdw>
                </a:effectLst>
              </a:rPr>
              <a:t>Aufmerksamkeit</a:t>
            </a:r>
            <a:r>
              <a:rPr lang="en-US" sz="7200">
                <a:solidFill>
                  <a:srgbClr val="00C6BB"/>
                </a:solidFill>
                <a:effectLst>
                  <a:outerShdw blurRad="38100" dist="38100" dir="2700000" algn="tl">
                    <a:srgbClr val="000000">
                      <a:alpha val="43137"/>
                    </a:srgbClr>
                  </a:outerShdw>
                </a:effectLst>
              </a:rPr>
              <a:t>!</a:t>
            </a:r>
          </a:p>
        </p:txBody>
      </p:sp>
      <p:sp>
        <p:nvSpPr>
          <p:cNvPr id="8" name="Titel 1">
            <a:extLst>
              <a:ext uri="{FF2B5EF4-FFF2-40B4-BE49-F238E27FC236}">
                <a16:creationId xmlns:a16="http://schemas.microsoft.com/office/drawing/2014/main" id="{C0865590-67BA-F054-2BA6-F5BA18CC1E63}"/>
              </a:ext>
            </a:extLst>
          </p:cNvPr>
          <p:cNvSpPr txBox="1">
            <a:spLocks/>
          </p:cNvSpPr>
          <p:nvPr/>
        </p:nvSpPr>
        <p:spPr>
          <a:xfrm>
            <a:off x="3321363" y="4867491"/>
            <a:ext cx="7989236" cy="1668776"/>
          </a:xfrm>
          <a:prstGeom prst="rect">
            <a:avLst/>
          </a:prstGeom>
        </p:spPr>
        <p:txBody>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de-DE" sz="4400">
                <a:solidFill>
                  <a:schemeClr val="tx1"/>
                </a:solidFill>
              </a:rPr>
              <a:t>Gibt es noch Fragen?</a:t>
            </a:r>
          </a:p>
        </p:txBody>
      </p:sp>
    </p:spTree>
    <p:extLst>
      <p:ext uri="{BB962C8B-B14F-4D97-AF65-F5344CB8AC3E}">
        <p14:creationId xmlns:p14="http://schemas.microsoft.com/office/powerpoint/2010/main" val="2543008919"/>
      </p:ext>
    </p:extLst>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C89DA4-17E0-0F4C-B56B-192357A05231}"/>
              </a:ext>
            </a:extLst>
          </p:cNvPr>
          <p:cNvSpPr>
            <a:spLocks noGrp="1"/>
          </p:cNvSpPr>
          <p:nvPr>
            <p:ph type="title"/>
          </p:nvPr>
        </p:nvSpPr>
        <p:spPr/>
        <p:txBody>
          <a:bodyPr/>
          <a:lstStyle/>
          <a:p>
            <a:r>
              <a:rPr lang="de-DE"/>
              <a:t>Quellen</a:t>
            </a:r>
          </a:p>
        </p:txBody>
      </p:sp>
      <p:sp>
        <p:nvSpPr>
          <p:cNvPr id="3" name="Inhaltsplatzhalter 2">
            <a:extLst>
              <a:ext uri="{FF2B5EF4-FFF2-40B4-BE49-F238E27FC236}">
                <a16:creationId xmlns:a16="http://schemas.microsoft.com/office/drawing/2014/main" id="{416EB538-132C-EB7D-5AB4-531F7A557565}"/>
              </a:ext>
            </a:extLst>
          </p:cNvPr>
          <p:cNvSpPr>
            <a:spLocks noGrp="1"/>
          </p:cNvSpPr>
          <p:nvPr>
            <p:ph idx="1"/>
          </p:nvPr>
        </p:nvSpPr>
        <p:spPr>
          <a:xfrm>
            <a:off x="818712" y="2222287"/>
            <a:ext cx="10554574" cy="4422957"/>
          </a:xfrm>
        </p:spPr>
        <p:txBody>
          <a:bodyPr/>
          <a:lstStyle/>
          <a:p>
            <a:r>
              <a:rPr lang="de-DE">
                <a:hlinkClick r:id="rId2"/>
              </a:rPr>
              <a:t>Pessach: Das jüdische Fest zum Auszug aus Ägypten | Themen | BR.de</a:t>
            </a:r>
            <a:endParaRPr lang="de-DE"/>
          </a:p>
          <a:p>
            <a:r>
              <a:rPr lang="de-DE">
                <a:hlinkClick r:id="rId3"/>
              </a:rPr>
              <a:t>Pessach, das jüdische „Fest der ungesäuerten Brote“ beginnt | Politik für Kinder, einfach erklärt - HanisauLand.de</a:t>
            </a:r>
            <a:endParaRPr lang="de-DE"/>
          </a:p>
          <a:p>
            <a:r>
              <a:rPr lang="de-DE">
                <a:hlinkClick r:id="rId4"/>
              </a:rPr>
              <a:t>Sederabend (israelmagazin.de)</a:t>
            </a:r>
            <a:endParaRPr lang="de-DE"/>
          </a:p>
          <a:p>
            <a:r>
              <a:rPr lang="de-DE">
                <a:hlinkClick r:id="rId5"/>
              </a:rPr>
              <a:t>Pessach, das jüdische „Fest der ungesäuerten Brote“ beginnt </a:t>
            </a:r>
            <a:r>
              <a:rPr lang="de-DE" err="1">
                <a:hlinkClick r:id="rId5"/>
              </a:rPr>
              <a:t>Hanisauland</a:t>
            </a:r>
            <a:r>
              <a:rPr lang="de-DE">
                <a:hlinkClick r:id="rId5"/>
              </a:rPr>
              <a:t> https://www.hanisauland.de › </a:t>
            </a:r>
            <a:r>
              <a:rPr lang="de-DE" err="1">
                <a:hlinkClick r:id="rId5"/>
              </a:rPr>
              <a:t>kalender</a:t>
            </a:r>
            <a:r>
              <a:rPr lang="de-DE">
                <a:hlinkClick r:id="rId5"/>
              </a:rPr>
              <a:t> › </a:t>
            </a:r>
            <a:r>
              <a:rPr lang="de-DE" err="1">
                <a:hlinkClick r:id="rId5"/>
              </a:rPr>
              <a:t>pessach</a:t>
            </a:r>
            <a:r>
              <a:rPr lang="de-DE">
                <a:hlinkClick r:id="rId5"/>
              </a:rPr>
              <a:t>-beginn</a:t>
            </a:r>
            <a:endParaRPr lang="de-DE"/>
          </a:p>
          <a:p>
            <a:r>
              <a:rPr lang="de-DE">
                <a:hlinkClick r:id="rId6"/>
              </a:rPr>
              <a:t>Pessach 2024 Deutschland | Wann ist Pessach 2024? (ferienfeiertagedeutschland.de)</a:t>
            </a:r>
            <a:endParaRPr lang="de-DE"/>
          </a:p>
        </p:txBody>
      </p:sp>
    </p:spTree>
    <p:extLst>
      <p:ext uri="{BB962C8B-B14F-4D97-AF65-F5344CB8AC3E}">
        <p14:creationId xmlns:p14="http://schemas.microsoft.com/office/powerpoint/2010/main" val="3305425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401E8B-0B7A-CF41-511A-52F0C52F4726}"/>
              </a:ext>
            </a:extLst>
          </p:cNvPr>
          <p:cNvSpPr>
            <a:spLocks noGrp="1"/>
          </p:cNvSpPr>
          <p:nvPr>
            <p:ph type="title"/>
          </p:nvPr>
        </p:nvSpPr>
        <p:spPr/>
        <p:txBody>
          <a:bodyPr/>
          <a:lstStyle/>
          <a:p>
            <a:r>
              <a:rPr lang="de-DE" sz="5400"/>
              <a:t>Fakten</a:t>
            </a:r>
          </a:p>
        </p:txBody>
      </p:sp>
      <p:graphicFrame>
        <p:nvGraphicFramePr>
          <p:cNvPr id="4" name="Inhaltsplatzhalter 2">
            <a:extLst>
              <a:ext uri="{FF2B5EF4-FFF2-40B4-BE49-F238E27FC236}">
                <a16:creationId xmlns:a16="http://schemas.microsoft.com/office/drawing/2014/main" id="{1CFD2AF0-7185-6799-4377-11E62FC20132}"/>
              </a:ext>
            </a:extLst>
          </p:cNvPr>
          <p:cNvGraphicFramePr>
            <a:graphicFrameLocks/>
          </p:cNvGraphicFramePr>
          <p:nvPr>
            <p:extLst>
              <p:ext uri="{D42A27DB-BD31-4B8C-83A1-F6EECF244321}">
                <p14:modId xmlns:p14="http://schemas.microsoft.com/office/powerpoint/2010/main" val="994893604"/>
              </p:ext>
            </p:extLst>
          </p:nvPr>
        </p:nvGraphicFramePr>
        <p:xfrm>
          <a:off x="674075" y="2774301"/>
          <a:ext cx="10554574" cy="3636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777225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3" name="Rectangle 15">
            <a:extLst>
              <a:ext uri="{FF2B5EF4-FFF2-40B4-BE49-F238E27FC236}">
                <a16:creationId xmlns:a16="http://schemas.microsoft.com/office/drawing/2014/main" id="{B9317381-A800-4397-B01D-FCE2E4450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17">
            <a:extLst>
              <a:ext uri="{FF2B5EF4-FFF2-40B4-BE49-F238E27FC236}">
                <a16:creationId xmlns:a16="http://schemas.microsoft.com/office/drawing/2014/main" id="{B2437663-CF21-48CD-B0CA-FEA2E2D7A3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a:off x="6276366" y="942367"/>
            <a:ext cx="6858000" cy="4973267"/>
          </a:xfrm>
          <a:custGeom>
            <a:avLst/>
            <a:gdLst>
              <a:gd name="connsiteX0" fmla="*/ 0 w 6858000"/>
              <a:gd name="connsiteY0" fmla="*/ 4674422 h 4973267"/>
              <a:gd name="connsiteX1" fmla="*/ 0 w 6858000"/>
              <a:gd name="connsiteY1" fmla="*/ 0 h 4973267"/>
              <a:gd name="connsiteX2" fmla="*/ 6858000 w 6858000"/>
              <a:gd name="connsiteY2" fmla="*/ 0 h 4973267"/>
              <a:gd name="connsiteX3" fmla="*/ 6858000 w 6858000"/>
              <a:gd name="connsiteY3" fmla="*/ 4674817 h 4973267"/>
              <a:gd name="connsiteX4" fmla="*/ 3850107 w 6858000"/>
              <a:gd name="connsiteY4" fmla="*/ 4674817 h 4973267"/>
              <a:gd name="connsiteX5" fmla="*/ 3469107 w 6858000"/>
              <a:gd name="connsiteY5" fmla="*/ 4960567 h 4973267"/>
              <a:gd name="connsiteX6" fmla="*/ 3460640 w 6858000"/>
              <a:gd name="connsiteY6" fmla="*/ 4963742 h 4973267"/>
              <a:gd name="connsiteX7" fmla="*/ 3447940 w 6858000"/>
              <a:gd name="connsiteY7" fmla="*/ 4968505 h 4973267"/>
              <a:gd name="connsiteX8" fmla="*/ 3437357 w 6858000"/>
              <a:gd name="connsiteY8" fmla="*/ 4973267 h 4973267"/>
              <a:gd name="connsiteX9" fmla="*/ 3424657 w 6858000"/>
              <a:gd name="connsiteY9" fmla="*/ 4973267 h 4973267"/>
              <a:gd name="connsiteX10" fmla="*/ 3414074 w 6858000"/>
              <a:gd name="connsiteY10" fmla="*/ 4973267 h 4973267"/>
              <a:gd name="connsiteX11" fmla="*/ 3401373 w 6858000"/>
              <a:gd name="connsiteY11" fmla="*/ 4968505 h 4973267"/>
              <a:gd name="connsiteX12" fmla="*/ 3388674 w 6858000"/>
              <a:gd name="connsiteY12" fmla="*/ 4963742 h 4973267"/>
              <a:gd name="connsiteX13" fmla="*/ 3380207 w 6858000"/>
              <a:gd name="connsiteY13" fmla="*/ 4960567 h 4973267"/>
              <a:gd name="connsiteX14" fmla="*/ 2999207 w 6858000"/>
              <a:gd name="connsiteY14" fmla="*/ 4674817 h 4973267"/>
              <a:gd name="connsiteX15" fmla="*/ 1003190 w 6858000"/>
              <a:gd name="connsiteY15" fmla="*/ 4674817 h 4973267"/>
              <a:gd name="connsiteX16" fmla="*/ 1003190 w 6858000"/>
              <a:gd name="connsiteY16" fmla="*/ 4674422 h 4973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58000" h="4973267">
                <a:moveTo>
                  <a:pt x="0" y="4674422"/>
                </a:moveTo>
                <a:lnTo>
                  <a:pt x="0" y="0"/>
                </a:lnTo>
                <a:lnTo>
                  <a:pt x="6858000" y="0"/>
                </a:lnTo>
                <a:lnTo>
                  <a:pt x="6858000" y="4674817"/>
                </a:lnTo>
                <a:lnTo>
                  <a:pt x="3850107" y="4674817"/>
                </a:lnTo>
                <a:lnTo>
                  <a:pt x="3469107" y="4960567"/>
                </a:lnTo>
                <a:lnTo>
                  <a:pt x="3460640" y="4963742"/>
                </a:lnTo>
                <a:lnTo>
                  <a:pt x="3447940" y="4968505"/>
                </a:lnTo>
                <a:lnTo>
                  <a:pt x="3437357" y="4973267"/>
                </a:lnTo>
                <a:lnTo>
                  <a:pt x="3424657" y="4973267"/>
                </a:lnTo>
                <a:lnTo>
                  <a:pt x="3414074" y="4973267"/>
                </a:lnTo>
                <a:lnTo>
                  <a:pt x="3401373" y="4968505"/>
                </a:lnTo>
                <a:lnTo>
                  <a:pt x="3388674" y="4963742"/>
                </a:lnTo>
                <a:lnTo>
                  <a:pt x="3380207" y="4960567"/>
                </a:lnTo>
                <a:lnTo>
                  <a:pt x="2999207" y="4674817"/>
                </a:lnTo>
                <a:lnTo>
                  <a:pt x="1003190" y="4674817"/>
                </a:lnTo>
                <a:lnTo>
                  <a:pt x="1003190" y="4674422"/>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de-DE"/>
          </a:p>
        </p:txBody>
      </p:sp>
      <p:sp>
        <p:nvSpPr>
          <p:cNvPr id="2" name="Titel 1">
            <a:extLst>
              <a:ext uri="{FF2B5EF4-FFF2-40B4-BE49-F238E27FC236}">
                <a16:creationId xmlns:a16="http://schemas.microsoft.com/office/drawing/2014/main" id="{3BE01E53-472C-A14E-2CBA-A8108487A402}"/>
              </a:ext>
            </a:extLst>
          </p:cNvPr>
          <p:cNvSpPr>
            <a:spLocks noGrp="1"/>
          </p:cNvSpPr>
          <p:nvPr>
            <p:ph type="title"/>
          </p:nvPr>
        </p:nvSpPr>
        <p:spPr>
          <a:xfrm>
            <a:off x="8164057" y="1026726"/>
            <a:ext cx="3217940" cy="4804549"/>
          </a:xfrm>
        </p:spPr>
        <p:txBody>
          <a:bodyPr anchor="ctr">
            <a:normAutofit/>
          </a:bodyPr>
          <a:lstStyle/>
          <a:p>
            <a:r>
              <a:rPr lang="de-DE" sz="5400"/>
              <a:t>Name</a:t>
            </a:r>
          </a:p>
        </p:txBody>
      </p:sp>
      <p:graphicFrame>
        <p:nvGraphicFramePr>
          <p:cNvPr id="13" name="Inhaltsplatzhalter 2">
            <a:extLst>
              <a:ext uri="{FF2B5EF4-FFF2-40B4-BE49-F238E27FC236}">
                <a16:creationId xmlns:a16="http://schemas.microsoft.com/office/drawing/2014/main" id="{BDA98D97-720D-2605-10F6-CE69965C61DA}"/>
              </a:ext>
            </a:extLst>
          </p:cNvPr>
          <p:cNvGraphicFramePr>
            <a:graphicFrameLocks noGrp="1"/>
          </p:cNvGraphicFramePr>
          <p:nvPr>
            <p:ph idx="1"/>
            <p:extLst>
              <p:ext uri="{D42A27DB-BD31-4B8C-83A1-F6EECF244321}">
                <p14:modId xmlns:p14="http://schemas.microsoft.com/office/powerpoint/2010/main" val="514194686"/>
              </p:ext>
            </p:extLst>
          </p:nvPr>
        </p:nvGraphicFramePr>
        <p:xfrm>
          <a:off x="450850" y="1027113"/>
          <a:ext cx="6262688" cy="4803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9452990"/>
      </p:ext>
    </p:extLst>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681C6F3F-27C7-2832-FA6C-A4F4C7164D0C}"/>
              </a:ext>
            </a:extLst>
          </p:cNvPr>
          <p:cNvPicPr>
            <a:picLocks noChangeAspect="1"/>
          </p:cNvPicPr>
          <p:nvPr/>
        </p:nvPicPr>
        <p:blipFill rotWithShape="1">
          <a:blip r:embed="rId3"/>
          <a:srcRect/>
          <a:stretch/>
        </p:blipFill>
        <p:spPr>
          <a:xfrm rot="10800000">
            <a:off x="20" y="10"/>
            <a:ext cx="12191980" cy="6857990"/>
          </a:xfrm>
          <a:prstGeom prst="rect">
            <a:avLst/>
          </a:prstGeom>
        </p:spPr>
      </p:pic>
      <p:sp>
        <p:nvSpPr>
          <p:cNvPr id="2" name="Titel 1">
            <a:extLst>
              <a:ext uri="{FF2B5EF4-FFF2-40B4-BE49-F238E27FC236}">
                <a16:creationId xmlns:a16="http://schemas.microsoft.com/office/drawing/2014/main" id="{A5FAE1E9-9C5B-3C27-4C97-B1D3C2F9242C}"/>
              </a:ext>
            </a:extLst>
          </p:cNvPr>
          <p:cNvSpPr txBox="1">
            <a:spLocks/>
          </p:cNvSpPr>
          <p:nvPr/>
        </p:nvSpPr>
        <p:spPr>
          <a:xfrm>
            <a:off x="641754" y="1918252"/>
            <a:ext cx="3365439" cy="3997635"/>
          </a:xfrm>
          <a:prstGeom prst="rect">
            <a:avLst/>
          </a:prstGeom>
        </p:spPr>
        <p:txBody>
          <a:bodyPr anchor="t">
            <a:normAutofit/>
          </a:bodyPr>
          <a:lst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de-DE" sz="5400"/>
              <a:t>Warum?</a:t>
            </a:r>
          </a:p>
        </p:txBody>
      </p:sp>
      <p:graphicFrame>
        <p:nvGraphicFramePr>
          <p:cNvPr id="3" name="Inhaltsplatzhalter 2">
            <a:extLst>
              <a:ext uri="{FF2B5EF4-FFF2-40B4-BE49-F238E27FC236}">
                <a16:creationId xmlns:a16="http://schemas.microsoft.com/office/drawing/2014/main" id="{A6EDAF8C-39B9-73B8-CB25-A9EC6BF91736}"/>
              </a:ext>
            </a:extLst>
          </p:cNvPr>
          <p:cNvGraphicFramePr>
            <a:graphicFrameLocks/>
          </p:cNvGraphicFramePr>
          <p:nvPr>
            <p:extLst>
              <p:ext uri="{D42A27DB-BD31-4B8C-83A1-F6EECF244321}">
                <p14:modId xmlns:p14="http://schemas.microsoft.com/office/powerpoint/2010/main" val="1587305"/>
              </p:ext>
            </p:extLst>
          </p:nvPr>
        </p:nvGraphicFramePr>
        <p:xfrm>
          <a:off x="5733646" y="789653"/>
          <a:ext cx="5816600" cy="52786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96635702"/>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A0BD18-5EE3-7791-D6F4-136648833E51}"/>
              </a:ext>
            </a:extLst>
          </p:cNvPr>
          <p:cNvSpPr>
            <a:spLocks noGrp="1"/>
          </p:cNvSpPr>
          <p:nvPr>
            <p:ph type="title"/>
          </p:nvPr>
        </p:nvSpPr>
        <p:spPr/>
        <p:txBody>
          <a:bodyPr/>
          <a:lstStyle/>
          <a:p>
            <a:r>
              <a:rPr lang="de-DE"/>
              <a:t>Essen</a:t>
            </a:r>
          </a:p>
        </p:txBody>
      </p:sp>
      <p:graphicFrame>
        <p:nvGraphicFramePr>
          <p:cNvPr id="13" name="Inhaltsplatzhalter 2">
            <a:extLst>
              <a:ext uri="{FF2B5EF4-FFF2-40B4-BE49-F238E27FC236}">
                <a16:creationId xmlns:a16="http://schemas.microsoft.com/office/drawing/2014/main" id="{BE8472C4-C47B-5F18-B203-4DC73F3AD254}"/>
              </a:ext>
            </a:extLst>
          </p:cNvPr>
          <p:cNvGraphicFramePr>
            <a:graphicFrameLocks noGrp="1"/>
          </p:cNvGraphicFramePr>
          <p:nvPr>
            <p:ph idx="1"/>
            <p:extLst>
              <p:ext uri="{D42A27DB-BD31-4B8C-83A1-F6EECF244321}">
                <p14:modId xmlns:p14="http://schemas.microsoft.com/office/powerpoint/2010/main" val="3336259713"/>
              </p:ext>
            </p:extLst>
          </p:nvPr>
        </p:nvGraphicFramePr>
        <p:xfrm>
          <a:off x="818712" y="2222287"/>
          <a:ext cx="10554574" cy="3636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2801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317381-A800-4397-B01D-FCE2E4450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B2437663-CF21-48CD-B0CA-FEA2E2D7A3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a:off x="6276366" y="942367"/>
            <a:ext cx="6858000" cy="4973267"/>
          </a:xfrm>
          <a:custGeom>
            <a:avLst/>
            <a:gdLst>
              <a:gd name="connsiteX0" fmla="*/ 0 w 6858000"/>
              <a:gd name="connsiteY0" fmla="*/ 4674422 h 4973267"/>
              <a:gd name="connsiteX1" fmla="*/ 0 w 6858000"/>
              <a:gd name="connsiteY1" fmla="*/ 0 h 4973267"/>
              <a:gd name="connsiteX2" fmla="*/ 6858000 w 6858000"/>
              <a:gd name="connsiteY2" fmla="*/ 0 h 4973267"/>
              <a:gd name="connsiteX3" fmla="*/ 6858000 w 6858000"/>
              <a:gd name="connsiteY3" fmla="*/ 4674817 h 4973267"/>
              <a:gd name="connsiteX4" fmla="*/ 3850107 w 6858000"/>
              <a:gd name="connsiteY4" fmla="*/ 4674817 h 4973267"/>
              <a:gd name="connsiteX5" fmla="*/ 3469107 w 6858000"/>
              <a:gd name="connsiteY5" fmla="*/ 4960567 h 4973267"/>
              <a:gd name="connsiteX6" fmla="*/ 3460640 w 6858000"/>
              <a:gd name="connsiteY6" fmla="*/ 4963742 h 4973267"/>
              <a:gd name="connsiteX7" fmla="*/ 3447940 w 6858000"/>
              <a:gd name="connsiteY7" fmla="*/ 4968505 h 4973267"/>
              <a:gd name="connsiteX8" fmla="*/ 3437357 w 6858000"/>
              <a:gd name="connsiteY8" fmla="*/ 4973267 h 4973267"/>
              <a:gd name="connsiteX9" fmla="*/ 3424657 w 6858000"/>
              <a:gd name="connsiteY9" fmla="*/ 4973267 h 4973267"/>
              <a:gd name="connsiteX10" fmla="*/ 3414074 w 6858000"/>
              <a:gd name="connsiteY10" fmla="*/ 4973267 h 4973267"/>
              <a:gd name="connsiteX11" fmla="*/ 3401373 w 6858000"/>
              <a:gd name="connsiteY11" fmla="*/ 4968505 h 4973267"/>
              <a:gd name="connsiteX12" fmla="*/ 3388674 w 6858000"/>
              <a:gd name="connsiteY12" fmla="*/ 4963742 h 4973267"/>
              <a:gd name="connsiteX13" fmla="*/ 3380207 w 6858000"/>
              <a:gd name="connsiteY13" fmla="*/ 4960567 h 4973267"/>
              <a:gd name="connsiteX14" fmla="*/ 2999207 w 6858000"/>
              <a:gd name="connsiteY14" fmla="*/ 4674817 h 4973267"/>
              <a:gd name="connsiteX15" fmla="*/ 1003190 w 6858000"/>
              <a:gd name="connsiteY15" fmla="*/ 4674817 h 4973267"/>
              <a:gd name="connsiteX16" fmla="*/ 1003190 w 6858000"/>
              <a:gd name="connsiteY16" fmla="*/ 4674422 h 4973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58000" h="4973267">
                <a:moveTo>
                  <a:pt x="0" y="4674422"/>
                </a:moveTo>
                <a:lnTo>
                  <a:pt x="0" y="0"/>
                </a:lnTo>
                <a:lnTo>
                  <a:pt x="6858000" y="0"/>
                </a:lnTo>
                <a:lnTo>
                  <a:pt x="6858000" y="4674817"/>
                </a:lnTo>
                <a:lnTo>
                  <a:pt x="3850107" y="4674817"/>
                </a:lnTo>
                <a:lnTo>
                  <a:pt x="3469107" y="4960567"/>
                </a:lnTo>
                <a:lnTo>
                  <a:pt x="3460640" y="4963742"/>
                </a:lnTo>
                <a:lnTo>
                  <a:pt x="3447940" y="4968505"/>
                </a:lnTo>
                <a:lnTo>
                  <a:pt x="3437357" y="4973267"/>
                </a:lnTo>
                <a:lnTo>
                  <a:pt x="3424657" y="4973267"/>
                </a:lnTo>
                <a:lnTo>
                  <a:pt x="3414074" y="4973267"/>
                </a:lnTo>
                <a:lnTo>
                  <a:pt x="3401373" y="4968505"/>
                </a:lnTo>
                <a:lnTo>
                  <a:pt x="3388674" y="4963742"/>
                </a:lnTo>
                <a:lnTo>
                  <a:pt x="3380207" y="4960567"/>
                </a:lnTo>
                <a:lnTo>
                  <a:pt x="2999207" y="4674817"/>
                </a:lnTo>
                <a:lnTo>
                  <a:pt x="1003190" y="4674817"/>
                </a:lnTo>
                <a:lnTo>
                  <a:pt x="1003190" y="4674422"/>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de-DE"/>
          </a:p>
        </p:txBody>
      </p:sp>
      <p:sp>
        <p:nvSpPr>
          <p:cNvPr id="2" name="Titel 1">
            <a:extLst>
              <a:ext uri="{FF2B5EF4-FFF2-40B4-BE49-F238E27FC236}">
                <a16:creationId xmlns:a16="http://schemas.microsoft.com/office/drawing/2014/main" id="{3BE01E53-472C-A14E-2CBA-A8108487A402}"/>
              </a:ext>
            </a:extLst>
          </p:cNvPr>
          <p:cNvSpPr>
            <a:spLocks noGrp="1"/>
          </p:cNvSpPr>
          <p:nvPr>
            <p:ph type="title"/>
          </p:nvPr>
        </p:nvSpPr>
        <p:spPr>
          <a:xfrm>
            <a:off x="8164057" y="1026726"/>
            <a:ext cx="3217940" cy="4804549"/>
          </a:xfrm>
        </p:spPr>
        <p:txBody>
          <a:bodyPr anchor="ctr">
            <a:normAutofit/>
          </a:bodyPr>
          <a:lstStyle/>
          <a:p>
            <a:r>
              <a:rPr lang="de-DE" sz="5400"/>
              <a:t>Speisen</a:t>
            </a:r>
          </a:p>
        </p:txBody>
      </p:sp>
      <p:graphicFrame>
        <p:nvGraphicFramePr>
          <p:cNvPr id="7" name="Inhaltsplatzhalter 2">
            <a:extLst>
              <a:ext uri="{FF2B5EF4-FFF2-40B4-BE49-F238E27FC236}">
                <a16:creationId xmlns:a16="http://schemas.microsoft.com/office/drawing/2014/main" id="{BDA98D97-720D-2605-10F6-CE69965C61DA}"/>
              </a:ext>
            </a:extLst>
          </p:cNvPr>
          <p:cNvGraphicFramePr>
            <a:graphicFrameLocks/>
          </p:cNvGraphicFramePr>
          <p:nvPr>
            <p:extLst>
              <p:ext uri="{D42A27DB-BD31-4B8C-83A1-F6EECF244321}">
                <p14:modId xmlns:p14="http://schemas.microsoft.com/office/powerpoint/2010/main" val="880168861"/>
              </p:ext>
            </p:extLst>
          </p:nvPr>
        </p:nvGraphicFramePr>
        <p:xfrm>
          <a:off x="483382" y="696436"/>
          <a:ext cx="6262688" cy="54651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5709100"/>
      </p:ext>
    </p:extLst>
  </p:cSld>
  <p:clrMapOvr>
    <a:masterClrMapping/>
  </p:clrMapOvr>
  <p:transition spd="slow">
    <p:push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AB418-9F1E-672F-2BFE-89D552BC8B5F}"/>
              </a:ext>
            </a:extLst>
          </p:cNvPr>
          <p:cNvSpPr>
            <a:spLocks noGrp="1"/>
          </p:cNvSpPr>
          <p:nvPr>
            <p:ph type="title"/>
          </p:nvPr>
        </p:nvSpPr>
        <p:spPr/>
        <p:txBody>
          <a:bodyPr/>
          <a:lstStyle/>
          <a:p>
            <a:r>
              <a:rPr lang="de-DE" sz="5400"/>
              <a:t>Ablauf – Sederabend</a:t>
            </a:r>
          </a:p>
        </p:txBody>
      </p:sp>
      <p:graphicFrame>
        <p:nvGraphicFramePr>
          <p:cNvPr id="5" name="Inhaltsplatzhalter 2">
            <a:extLst>
              <a:ext uri="{FF2B5EF4-FFF2-40B4-BE49-F238E27FC236}">
                <a16:creationId xmlns:a16="http://schemas.microsoft.com/office/drawing/2014/main" id="{4A905454-8C46-6949-6248-B761C40016DF}"/>
              </a:ext>
            </a:extLst>
          </p:cNvPr>
          <p:cNvGraphicFramePr>
            <a:graphicFrameLocks/>
          </p:cNvGraphicFramePr>
          <p:nvPr>
            <p:extLst>
              <p:ext uri="{D42A27DB-BD31-4B8C-83A1-F6EECF244321}">
                <p14:modId xmlns:p14="http://schemas.microsoft.com/office/powerpoint/2010/main" val="1544574714"/>
              </p:ext>
            </p:extLst>
          </p:nvPr>
        </p:nvGraphicFramePr>
        <p:xfrm>
          <a:off x="810000" y="2629520"/>
          <a:ext cx="10554574" cy="3636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28490660"/>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AC4416-C7CC-5C9B-92B8-D3EAB1672247}"/>
              </a:ext>
            </a:extLst>
          </p:cNvPr>
          <p:cNvSpPr>
            <a:spLocks noGrp="1"/>
          </p:cNvSpPr>
          <p:nvPr>
            <p:ph type="title"/>
          </p:nvPr>
        </p:nvSpPr>
        <p:spPr/>
        <p:txBody>
          <a:bodyPr>
            <a:normAutofit/>
          </a:bodyPr>
          <a:lstStyle/>
          <a:p>
            <a:r>
              <a:rPr lang="de-DE" sz="5400"/>
              <a:t>Ablauf – Ende</a:t>
            </a:r>
          </a:p>
        </p:txBody>
      </p:sp>
      <p:graphicFrame>
        <p:nvGraphicFramePr>
          <p:cNvPr id="5" name="Inhaltsplatzhalter 2">
            <a:extLst>
              <a:ext uri="{FF2B5EF4-FFF2-40B4-BE49-F238E27FC236}">
                <a16:creationId xmlns:a16="http://schemas.microsoft.com/office/drawing/2014/main" id="{F5033BDB-92EC-A044-6450-30053DFCD5D7}"/>
              </a:ext>
            </a:extLst>
          </p:cNvPr>
          <p:cNvGraphicFramePr>
            <a:graphicFrameLocks noGrp="1"/>
          </p:cNvGraphicFramePr>
          <p:nvPr>
            <p:ph idx="1"/>
            <p:extLst>
              <p:ext uri="{D42A27DB-BD31-4B8C-83A1-F6EECF244321}">
                <p14:modId xmlns:p14="http://schemas.microsoft.com/office/powerpoint/2010/main" val="2930628869"/>
              </p:ext>
            </p:extLst>
          </p:nvPr>
        </p:nvGraphicFramePr>
        <p:xfrm>
          <a:off x="819150" y="2548647"/>
          <a:ext cx="10553700" cy="33108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2057698"/>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19">
            <a:extLst>
              <a:ext uri="{FF2B5EF4-FFF2-40B4-BE49-F238E27FC236}">
                <a16:creationId xmlns:a16="http://schemas.microsoft.com/office/drawing/2014/main" id="{B9317381-A800-4397-B01D-FCE2E4450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1">
            <a:extLst>
              <a:ext uri="{FF2B5EF4-FFF2-40B4-BE49-F238E27FC236}">
                <a16:creationId xmlns:a16="http://schemas.microsoft.com/office/drawing/2014/main" id="{B2437663-CF21-48CD-B0CA-FEA2E2D7A3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a:off x="6276366" y="942367"/>
            <a:ext cx="6858000" cy="4973267"/>
          </a:xfrm>
          <a:custGeom>
            <a:avLst/>
            <a:gdLst>
              <a:gd name="connsiteX0" fmla="*/ 0 w 6858000"/>
              <a:gd name="connsiteY0" fmla="*/ 4674422 h 4973267"/>
              <a:gd name="connsiteX1" fmla="*/ 0 w 6858000"/>
              <a:gd name="connsiteY1" fmla="*/ 0 h 4973267"/>
              <a:gd name="connsiteX2" fmla="*/ 6858000 w 6858000"/>
              <a:gd name="connsiteY2" fmla="*/ 0 h 4973267"/>
              <a:gd name="connsiteX3" fmla="*/ 6858000 w 6858000"/>
              <a:gd name="connsiteY3" fmla="*/ 4674817 h 4973267"/>
              <a:gd name="connsiteX4" fmla="*/ 3850107 w 6858000"/>
              <a:gd name="connsiteY4" fmla="*/ 4674817 h 4973267"/>
              <a:gd name="connsiteX5" fmla="*/ 3469107 w 6858000"/>
              <a:gd name="connsiteY5" fmla="*/ 4960567 h 4973267"/>
              <a:gd name="connsiteX6" fmla="*/ 3460640 w 6858000"/>
              <a:gd name="connsiteY6" fmla="*/ 4963742 h 4973267"/>
              <a:gd name="connsiteX7" fmla="*/ 3447940 w 6858000"/>
              <a:gd name="connsiteY7" fmla="*/ 4968505 h 4973267"/>
              <a:gd name="connsiteX8" fmla="*/ 3437357 w 6858000"/>
              <a:gd name="connsiteY8" fmla="*/ 4973267 h 4973267"/>
              <a:gd name="connsiteX9" fmla="*/ 3424657 w 6858000"/>
              <a:gd name="connsiteY9" fmla="*/ 4973267 h 4973267"/>
              <a:gd name="connsiteX10" fmla="*/ 3414074 w 6858000"/>
              <a:gd name="connsiteY10" fmla="*/ 4973267 h 4973267"/>
              <a:gd name="connsiteX11" fmla="*/ 3401373 w 6858000"/>
              <a:gd name="connsiteY11" fmla="*/ 4968505 h 4973267"/>
              <a:gd name="connsiteX12" fmla="*/ 3388674 w 6858000"/>
              <a:gd name="connsiteY12" fmla="*/ 4963742 h 4973267"/>
              <a:gd name="connsiteX13" fmla="*/ 3380207 w 6858000"/>
              <a:gd name="connsiteY13" fmla="*/ 4960567 h 4973267"/>
              <a:gd name="connsiteX14" fmla="*/ 2999207 w 6858000"/>
              <a:gd name="connsiteY14" fmla="*/ 4674817 h 4973267"/>
              <a:gd name="connsiteX15" fmla="*/ 1003190 w 6858000"/>
              <a:gd name="connsiteY15" fmla="*/ 4674817 h 4973267"/>
              <a:gd name="connsiteX16" fmla="*/ 1003190 w 6858000"/>
              <a:gd name="connsiteY16" fmla="*/ 4674422 h 4973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58000" h="4973267">
                <a:moveTo>
                  <a:pt x="0" y="4674422"/>
                </a:moveTo>
                <a:lnTo>
                  <a:pt x="0" y="0"/>
                </a:lnTo>
                <a:lnTo>
                  <a:pt x="6858000" y="0"/>
                </a:lnTo>
                <a:lnTo>
                  <a:pt x="6858000" y="4674817"/>
                </a:lnTo>
                <a:lnTo>
                  <a:pt x="3850107" y="4674817"/>
                </a:lnTo>
                <a:lnTo>
                  <a:pt x="3469107" y="4960567"/>
                </a:lnTo>
                <a:lnTo>
                  <a:pt x="3460640" y="4963742"/>
                </a:lnTo>
                <a:lnTo>
                  <a:pt x="3447940" y="4968505"/>
                </a:lnTo>
                <a:lnTo>
                  <a:pt x="3437357" y="4973267"/>
                </a:lnTo>
                <a:lnTo>
                  <a:pt x="3424657" y="4973267"/>
                </a:lnTo>
                <a:lnTo>
                  <a:pt x="3414074" y="4973267"/>
                </a:lnTo>
                <a:lnTo>
                  <a:pt x="3401373" y="4968505"/>
                </a:lnTo>
                <a:lnTo>
                  <a:pt x="3388674" y="4963742"/>
                </a:lnTo>
                <a:lnTo>
                  <a:pt x="3380207" y="4960567"/>
                </a:lnTo>
                <a:lnTo>
                  <a:pt x="2999207" y="4674817"/>
                </a:lnTo>
                <a:lnTo>
                  <a:pt x="1003190" y="4674817"/>
                </a:lnTo>
                <a:lnTo>
                  <a:pt x="1003190" y="4674422"/>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de-DE"/>
          </a:p>
        </p:txBody>
      </p:sp>
      <p:sp>
        <p:nvSpPr>
          <p:cNvPr id="2" name="Titel 1">
            <a:extLst>
              <a:ext uri="{FF2B5EF4-FFF2-40B4-BE49-F238E27FC236}">
                <a16:creationId xmlns:a16="http://schemas.microsoft.com/office/drawing/2014/main" id="{CF7A5682-03F7-D94D-3BD8-CBF7A236A2EE}"/>
              </a:ext>
            </a:extLst>
          </p:cNvPr>
          <p:cNvSpPr>
            <a:spLocks noGrp="1"/>
          </p:cNvSpPr>
          <p:nvPr>
            <p:ph type="title"/>
          </p:nvPr>
        </p:nvSpPr>
        <p:spPr>
          <a:xfrm>
            <a:off x="8164057" y="1026726"/>
            <a:ext cx="3217940" cy="4804549"/>
          </a:xfrm>
        </p:spPr>
        <p:txBody>
          <a:bodyPr anchor="ctr">
            <a:normAutofit/>
          </a:bodyPr>
          <a:lstStyle/>
          <a:p>
            <a:pPr algn="ctr"/>
            <a:r>
              <a:rPr lang="de-DE" sz="5400"/>
              <a:t>Osterfest</a:t>
            </a:r>
            <a:br>
              <a:rPr lang="de-DE" sz="5400"/>
            </a:br>
            <a:r>
              <a:rPr lang="de-DE" sz="5400"/>
              <a:t>VS</a:t>
            </a:r>
            <a:br>
              <a:rPr lang="de-DE" sz="5400"/>
            </a:br>
            <a:r>
              <a:rPr lang="de-DE" sz="5400" err="1"/>
              <a:t>Pessafest</a:t>
            </a:r>
            <a:endParaRPr lang="de-DE" sz="5400"/>
          </a:p>
        </p:txBody>
      </p:sp>
      <p:graphicFrame>
        <p:nvGraphicFramePr>
          <p:cNvPr id="6" name="Inhaltsplatzhalter 2">
            <a:extLst>
              <a:ext uri="{FF2B5EF4-FFF2-40B4-BE49-F238E27FC236}">
                <a16:creationId xmlns:a16="http://schemas.microsoft.com/office/drawing/2014/main" id="{2A20D0F0-F8D2-F03E-EA2F-E0BE1ADB698B}"/>
              </a:ext>
            </a:extLst>
          </p:cNvPr>
          <p:cNvGraphicFramePr>
            <a:graphicFrameLocks noGrp="1"/>
          </p:cNvGraphicFramePr>
          <p:nvPr>
            <p:ph idx="1"/>
            <p:extLst>
              <p:ext uri="{D42A27DB-BD31-4B8C-83A1-F6EECF244321}">
                <p14:modId xmlns:p14="http://schemas.microsoft.com/office/powerpoint/2010/main" val="1191160668"/>
              </p:ext>
            </p:extLst>
          </p:nvPr>
        </p:nvGraphicFramePr>
        <p:xfrm>
          <a:off x="450850" y="1027113"/>
          <a:ext cx="6262688" cy="4803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6959154"/>
      </p:ext>
    </p:extLst>
  </p:cSld>
  <p:clrMapOvr>
    <a:masterClrMapping/>
  </p:clrMapOvr>
  <p:transition spd="slow">
    <p:push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itierfähig">
  <a:themeElements>
    <a:clrScheme name="Zitierfähig">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Zitierfähig">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Zitierfähig">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0B23F55DF031447B27D1E690BADF87E" ma:contentTypeVersion="13" ma:contentTypeDescription="Ein neues Dokument erstellen." ma:contentTypeScope="" ma:versionID="fd89e31128d11a1f9009f19be4c86b9a">
  <xsd:schema xmlns:xsd="http://www.w3.org/2001/XMLSchema" xmlns:xs="http://www.w3.org/2001/XMLSchema" xmlns:p="http://schemas.microsoft.com/office/2006/metadata/properties" xmlns:ns3="165a2867-d815-428a-90f9-8a57ee9daa1a" xmlns:ns4="ec2ffd3a-b639-4ad7-875d-18e53cc53c54" targetNamespace="http://schemas.microsoft.com/office/2006/metadata/properties" ma:root="true" ma:fieldsID="3c1f3b7a927ebd6a145208c7f05ec350" ns3:_="" ns4:_="">
    <xsd:import namespace="165a2867-d815-428a-90f9-8a57ee9daa1a"/>
    <xsd:import namespace="ec2ffd3a-b639-4ad7-875d-18e53cc53c5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5a2867-d815-428a-90f9-8a57ee9daa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2ffd3a-b639-4ad7-875d-18e53cc53c54"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element name="SharingHintHash" ma:index="16"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65a2867-d815-428a-90f9-8a57ee9daa1a" xsi:nil="true"/>
  </documentManagement>
</p:properties>
</file>

<file path=customXml/itemProps1.xml><?xml version="1.0" encoding="utf-8"?>
<ds:datastoreItem xmlns:ds="http://schemas.openxmlformats.org/officeDocument/2006/customXml" ds:itemID="{69E4463B-7810-4C4E-9B4D-4E6BEFDE93F3}">
  <ds:schemaRefs>
    <ds:schemaRef ds:uri="http://schemas.microsoft.com/sharepoint/v3/contenttype/forms"/>
  </ds:schemaRefs>
</ds:datastoreItem>
</file>

<file path=customXml/itemProps2.xml><?xml version="1.0" encoding="utf-8"?>
<ds:datastoreItem xmlns:ds="http://schemas.openxmlformats.org/officeDocument/2006/customXml" ds:itemID="{9A3F9867-C1B0-4320-9474-E034BE95A3B4}">
  <ds:schemaRefs>
    <ds:schemaRef ds:uri="165a2867-d815-428a-90f9-8a57ee9daa1a"/>
    <ds:schemaRef ds:uri="ec2ffd3a-b639-4ad7-875d-18e53cc53c5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9F419E5-167B-48BF-911D-73CC171BB311}">
  <ds:schemaRefs>
    <ds:schemaRef ds:uri="ec2ffd3a-b639-4ad7-875d-18e53cc53c54"/>
    <ds:schemaRef ds:uri="http://schemas.microsoft.com/office/infopath/2007/PartnerControls"/>
    <ds:schemaRef ds:uri="http://schemas.microsoft.com/office/2006/metadata/properties"/>
    <ds:schemaRef ds:uri="http://schemas.microsoft.com/office/2006/documentManagement/types"/>
    <ds:schemaRef ds:uri="http://purl.org/dc/dcmitype/"/>
    <ds:schemaRef ds:uri="http://purl.org/dc/terms/"/>
    <ds:schemaRef ds:uri="http://schemas.openxmlformats.org/package/2006/metadata/core-properties"/>
    <ds:schemaRef ds:uri="165a2867-d815-428a-90f9-8a57ee9daa1a"/>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TM03457503[[fn=Zitierfähig]]</Template>
  <TotalTime>0</TotalTime>
  <Words>889</Words>
  <Application>Microsoft Office PowerPoint</Application>
  <PresentationFormat>Breitbild</PresentationFormat>
  <Paragraphs>92</Paragraphs>
  <Slides>12</Slides>
  <Notes>11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Calibri</vt:lpstr>
      <vt:lpstr>Century Gothic</vt:lpstr>
      <vt:lpstr>Wingdings 2</vt:lpstr>
      <vt:lpstr>Zitierfähig</vt:lpstr>
      <vt:lpstr>Pessach</vt:lpstr>
      <vt:lpstr>Fakten</vt:lpstr>
      <vt:lpstr>Name</vt:lpstr>
      <vt:lpstr>PowerPoint-Präsentation</vt:lpstr>
      <vt:lpstr>Essen</vt:lpstr>
      <vt:lpstr>Speisen</vt:lpstr>
      <vt:lpstr>Ablauf – Sederabend</vt:lpstr>
      <vt:lpstr>Ablauf – Ende</vt:lpstr>
      <vt:lpstr>Osterfest VS Pessafest</vt:lpstr>
      <vt:lpstr>Das Pessach-Fest</vt:lpstr>
      <vt:lpstr>PowerPoint-Präsentation</vt:lpstr>
      <vt:lpstr>Quellen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Pessach</dc:title>
  <dc:creator>Benedikt Schächner</dc:creator>
  <cp:lastModifiedBy>Benedikt Schächner</cp:lastModifiedBy>
  <cp:revision>2</cp:revision>
  <dcterms:created xsi:type="dcterms:W3CDTF">2023-10-13T07:15:46Z</dcterms:created>
  <dcterms:modified xsi:type="dcterms:W3CDTF">2023-12-05T10:58:38Z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0x010100D0B23F55DF031447B27D1E690BADF87E</vt:lpwstr>
  </property>
</Properties>
</file>